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6"/>
  </p:notesMasterIdLst>
  <p:sldIdLst>
    <p:sldId id="256" r:id="rId3"/>
    <p:sldId id="291" r:id="rId4"/>
    <p:sldId id="292" r:id="rId5"/>
    <p:sldId id="264" r:id="rId6"/>
    <p:sldId id="266" r:id="rId7"/>
    <p:sldId id="293" r:id="rId8"/>
    <p:sldId id="307" r:id="rId9"/>
    <p:sldId id="298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02" r:id="rId22"/>
    <p:sldId id="258" r:id="rId23"/>
    <p:sldId id="303" r:id="rId24"/>
    <p:sldId id="304" r:id="rId25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7D7BB-7522-4CA1-8F03-976124BD999E}" v="302" dt="2024-12-09T16:59:34.633"/>
    <p1510:client id="{355F2C76-E3B4-4638-A99D-D80802FA30CF}" v="418" dt="2024-12-09T16:02:15.794"/>
    <p1510:client id="{A382725D-C62C-43E0-A4C3-8DDA1EECC434}" v="9" dt="2024-12-08T11:03:36.648"/>
    <p1510:client id="{CF715878-4D2B-42F7-B6E4-B15629437147}" v="2006" dt="2024-12-08T09:10:52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532444eff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532444eff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7e2c5d167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97e2c5d167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7e2c5d16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7e2c5d16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8375" y="1544250"/>
            <a:ext cx="3729600" cy="16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11275" y="3221700"/>
            <a:ext cx="2263800" cy="4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irebase.google.com/" TargetMode="External"/><Relationship Id="rId4" Type="http://schemas.openxmlformats.org/officeDocument/2006/relationships/hyperlink" Target="https://pokeapi.c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683125" y="1139025"/>
            <a:ext cx="3357300" cy="18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err="1"/>
              <a:t>CVDex</a:t>
            </a:r>
            <a:r>
              <a:rPr lang="en" dirty="0"/>
              <a:t>: </a:t>
            </a:r>
            <a:br>
              <a:rPr lang="en" dirty="0"/>
            </a:br>
            <a:r>
              <a:rPr lang="en" sz="2800" dirty="0"/>
              <a:t>Bringing Pokémon to Life Through Real-World Image Recognition</a:t>
            </a: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83125" y="3175976"/>
            <a:ext cx="24690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600" dirty="0"/>
              <a:t>By Jocelyn </a:t>
            </a:r>
            <a:r>
              <a:rPr lang="en" sz="1600" dirty="0" err="1"/>
              <a:t>Dzuong</a:t>
            </a:r>
            <a:r>
              <a:rPr lang="en" sz="1600" dirty="0"/>
              <a:t>, Cesar Santiago, Bryan Bravo, Roberto Hernandez</a:t>
            </a:r>
            <a:endParaRPr lang="en-US"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692200" y="1054075"/>
            <a:ext cx="3866011" cy="5036339"/>
            <a:chOff x="4692200" y="1054075"/>
            <a:chExt cx="3866011" cy="5036339"/>
          </a:xfrm>
        </p:grpSpPr>
        <p:grpSp>
          <p:nvGrpSpPr>
            <p:cNvPr id="49" name="Google Shape;49;p15"/>
            <p:cNvGrpSpPr/>
            <p:nvPr/>
          </p:nvGrpSpPr>
          <p:grpSpPr>
            <a:xfrm>
              <a:off x="6091785" y="1054075"/>
              <a:ext cx="2466426" cy="5036339"/>
              <a:chOff x="6091785" y="1054075"/>
              <a:chExt cx="2466426" cy="5036339"/>
            </a:xfrm>
          </p:grpSpPr>
          <p:sp>
            <p:nvSpPr>
              <p:cNvPr id="50" name="Google Shape;50;p15"/>
              <p:cNvSpPr/>
              <p:nvPr/>
            </p:nvSpPr>
            <p:spPr>
              <a:xfrm>
                <a:off x="8532497" y="2235713"/>
                <a:ext cx="25714" cy="373469"/>
              </a:xfrm>
              <a:custGeom>
                <a:avLst/>
                <a:gdLst/>
                <a:ahLst/>
                <a:cxnLst/>
                <a:rect l="l" t="t" r="r" b="b"/>
                <a:pathLst>
                  <a:path w="84" h="1220" extrusionOk="0">
                    <a:moveTo>
                      <a:pt x="0" y="0"/>
                    </a:moveTo>
                    <a:lnTo>
                      <a:pt x="0" y="1219"/>
                    </a:lnTo>
                    <a:lnTo>
                      <a:pt x="39" y="1219"/>
                    </a:lnTo>
                    <a:cubicBezTo>
                      <a:pt x="64" y="1219"/>
                      <a:pt x="83" y="1200"/>
                      <a:pt x="83" y="1175"/>
                    </a:cubicBezTo>
                    <a:lnTo>
                      <a:pt x="83" y="44"/>
                    </a:lnTo>
                    <a:cubicBezTo>
                      <a:pt x="83" y="20"/>
                      <a:pt x="64" y="0"/>
                      <a:pt x="39" y="0"/>
                    </a:cubicBezTo>
                    <a:close/>
                  </a:path>
                </a:pathLst>
              </a:custGeom>
              <a:solidFill>
                <a:srgbClr val="15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15"/>
              <p:cNvSpPr/>
              <p:nvPr/>
            </p:nvSpPr>
            <p:spPr>
              <a:xfrm>
                <a:off x="6118723" y="1054087"/>
                <a:ext cx="2414082" cy="5036327"/>
              </a:xfrm>
              <a:custGeom>
                <a:avLst/>
                <a:gdLst/>
                <a:ahLst/>
                <a:cxnLst/>
                <a:rect l="l" t="t" r="r" b="b"/>
                <a:pathLst>
                  <a:path w="7886" h="16452" extrusionOk="0">
                    <a:moveTo>
                      <a:pt x="994" y="1"/>
                    </a:moveTo>
                    <a:cubicBezTo>
                      <a:pt x="446" y="1"/>
                      <a:pt x="0" y="447"/>
                      <a:pt x="0" y="995"/>
                    </a:cubicBezTo>
                    <a:lnTo>
                      <a:pt x="0" y="2342"/>
                    </a:lnTo>
                    <a:lnTo>
                      <a:pt x="0" y="2724"/>
                    </a:lnTo>
                    <a:lnTo>
                      <a:pt x="0" y="3434"/>
                    </a:lnTo>
                    <a:lnTo>
                      <a:pt x="0" y="4658"/>
                    </a:lnTo>
                    <a:lnTo>
                      <a:pt x="0" y="4957"/>
                    </a:lnTo>
                    <a:lnTo>
                      <a:pt x="0" y="6181"/>
                    </a:lnTo>
                    <a:lnTo>
                      <a:pt x="0" y="15457"/>
                    </a:lnTo>
                    <a:cubicBezTo>
                      <a:pt x="0" y="16006"/>
                      <a:pt x="446" y="16451"/>
                      <a:pt x="994" y="16451"/>
                    </a:cubicBezTo>
                    <a:lnTo>
                      <a:pt x="6886" y="16451"/>
                    </a:lnTo>
                    <a:cubicBezTo>
                      <a:pt x="7439" y="16451"/>
                      <a:pt x="7885" y="16006"/>
                      <a:pt x="7885" y="15457"/>
                    </a:cubicBezTo>
                    <a:lnTo>
                      <a:pt x="7885" y="5079"/>
                    </a:lnTo>
                    <a:lnTo>
                      <a:pt x="7885" y="3860"/>
                    </a:lnTo>
                    <a:lnTo>
                      <a:pt x="7885" y="995"/>
                    </a:lnTo>
                    <a:cubicBezTo>
                      <a:pt x="7885" y="447"/>
                      <a:pt x="7439" y="1"/>
                      <a:pt x="6886" y="1"/>
                    </a:cubicBezTo>
                    <a:lnTo>
                      <a:pt x="5946" y="1"/>
                    </a:lnTo>
                    <a:lnTo>
                      <a:pt x="5946" y="265"/>
                    </a:lnTo>
                    <a:lnTo>
                      <a:pt x="6866" y="265"/>
                    </a:lnTo>
                    <a:cubicBezTo>
                      <a:pt x="7302" y="265"/>
                      <a:pt x="7655" y="618"/>
                      <a:pt x="7655" y="1054"/>
                    </a:cubicBezTo>
                    <a:lnTo>
                      <a:pt x="7655" y="15398"/>
                    </a:lnTo>
                    <a:cubicBezTo>
                      <a:pt x="7655" y="15834"/>
                      <a:pt x="7302" y="16187"/>
                      <a:pt x="6866" y="16187"/>
                    </a:cubicBezTo>
                    <a:lnTo>
                      <a:pt x="1014" y="16187"/>
                    </a:lnTo>
                    <a:cubicBezTo>
                      <a:pt x="578" y="16187"/>
                      <a:pt x="226" y="15834"/>
                      <a:pt x="226" y="15398"/>
                    </a:cubicBezTo>
                    <a:lnTo>
                      <a:pt x="226" y="1054"/>
                    </a:lnTo>
                    <a:cubicBezTo>
                      <a:pt x="226" y="618"/>
                      <a:pt x="578" y="265"/>
                      <a:pt x="1014" y="265"/>
                    </a:cubicBezTo>
                    <a:lnTo>
                      <a:pt x="1935" y="265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15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6187601" y="1135209"/>
                <a:ext cx="2274490" cy="4874082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15922" extrusionOk="0">
                    <a:moveTo>
                      <a:pt x="789" y="0"/>
                    </a:moveTo>
                    <a:cubicBezTo>
                      <a:pt x="353" y="0"/>
                      <a:pt x="1" y="353"/>
                      <a:pt x="1" y="789"/>
                    </a:cubicBezTo>
                    <a:lnTo>
                      <a:pt x="1" y="15133"/>
                    </a:lnTo>
                    <a:cubicBezTo>
                      <a:pt x="1" y="15569"/>
                      <a:pt x="353" y="15922"/>
                      <a:pt x="789" y="15922"/>
                    </a:cubicBezTo>
                    <a:lnTo>
                      <a:pt x="6641" y="15922"/>
                    </a:lnTo>
                    <a:cubicBezTo>
                      <a:pt x="7077" y="15922"/>
                      <a:pt x="7430" y="15569"/>
                      <a:pt x="7430" y="15133"/>
                    </a:cubicBezTo>
                    <a:lnTo>
                      <a:pt x="7430" y="789"/>
                    </a:lnTo>
                    <a:cubicBezTo>
                      <a:pt x="7430" y="353"/>
                      <a:pt x="7077" y="0"/>
                      <a:pt x="6641" y="0"/>
                    </a:cubicBezTo>
                    <a:lnTo>
                      <a:pt x="5721" y="0"/>
                    </a:lnTo>
                    <a:lnTo>
                      <a:pt x="5721" y="265"/>
                    </a:lnTo>
                    <a:cubicBezTo>
                      <a:pt x="5721" y="485"/>
                      <a:pt x="5544" y="666"/>
                      <a:pt x="5324" y="666"/>
                    </a:cubicBezTo>
                    <a:lnTo>
                      <a:pt x="2111" y="666"/>
                    </a:lnTo>
                    <a:cubicBezTo>
                      <a:pt x="1891" y="666"/>
                      <a:pt x="1710" y="485"/>
                      <a:pt x="1710" y="265"/>
                    </a:cubicBezTo>
                    <a:lnTo>
                      <a:pt x="1710" y="0"/>
                    </a:lnTo>
                    <a:close/>
                  </a:path>
                </a:pathLst>
              </a:custGeom>
              <a:solidFill>
                <a:srgbClr val="7A8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6705225" y="1054075"/>
                <a:ext cx="1239247" cy="2853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932" extrusionOk="0">
                    <a:moveTo>
                      <a:pt x="2503" y="471"/>
                    </a:moveTo>
                    <a:cubicBezTo>
                      <a:pt x="2547" y="471"/>
                      <a:pt x="2582" y="505"/>
                      <a:pt x="2582" y="549"/>
                    </a:cubicBezTo>
                    <a:cubicBezTo>
                      <a:pt x="2582" y="589"/>
                      <a:pt x="2547" y="623"/>
                      <a:pt x="2503" y="623"/>
                    </a:cubicBezTo>
                    <a:lnTo>
                      <a:pt x="1509" y="623"/>
                    </a:lnTo>
                    <a:cubicBezTo>
                      <a:pt x="1470" y="623"/>
                      <a:pt x="1431" y="589"/>
                      <a:pt x="1431" y="549"/>
                    </a:cubicBezTo>
                    <a:cubicBezTo>
                      <a:pt x="1431" y="505"/>
                      <a:pt x="1470" y="471"/>
                      <a:pt x="1509" y="471"/>
                    </a:cubicBezTo>
                    <a:close/>
                    <a:moveTo>
                      <a:pt x="2924" y="461"/>
                    </a:moveTo>
                    <a:cubicBezTo>
                      <a:pt x="2973" y="461"/>
                      <a:pt x="3013" y="500"/>
                      <a:pt x="3013" y="549"/>
                    </a:cubicBezTo>
                    <a:cubicBezTo>
                      <a:pt x="3013" y="593"/>
                      <a:pt x="2973" y="633"/>
                      <a:pt x="2924" y="633"/>
                    </a:cubicBezTo>
                    <a:cubicBezTo>
                      <a:pt x="2876" y="633"/>
                      <a:pt x="2836" y="593"/>
                      <a:pt x="2836" y="549"/>
                    </a:cubicBezTo>
                    <a:cubicBezTo>
                      <a:pt x="2836" y="500"/>
                      <a:pt x="2876" y="461"/>
                      <a:pt x="2924" y="461"/>
                    </a:cubicBezTo>
                    <a:close/>
                    <a:moveTo>
                      <a:pt x="1" y="1"/>
                    </a:moveTo>
                    <a:lnTo>
                      <a:pt x="1" y="265"/>
                    </a:lnTo>
                    <a:lnTo>
                      <a:pt x="1" y="530"/>
                    </a:lnTo>
                    <a:cubicBezTo>
                      <a:pt x="1" y="750"/>
                      <a:pt x="182" y="931"/>
                      <a:pt x="402" y="931"/>
                    </a:cubicBezTo>
                    <a:lnTo>
                      <a:pt x="3615" y="931"/>
                    </a:lnTo>
                    <a:cubicBezTo>
                      <a:pt x="3835" y="931"/>
                      <a:pt x="4012" y="750"/>
                      <a:pt x="4012" y="530"/>
                    </a:cubicBezTo>
                    <a:lnTo>
                      <a:pt x="4012" y="265"/>
                    </a:lnTo>
                    <a:lnTo>
                      <a:pt x="4012" y="1"/>
                    </a:lnTo>
                    <a:close/>
                  </a:path>
                </a:pathLst>
              </a:custGeom>
              <a:solidFill>
                <a:srgbClr val="15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6136479" y="1073679"/>
                <a:ext cx="2378266" cy="4997144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16324" extrusionOk="0">
                    <a:moveTo>
                      <a:pt x="6755" y="16324"/>
                    </a:moveTo>
                    <a:lnTo>
                      <a:pt x="1010" y="16324"/>
                    </a:lnTo>
                    <a:cubicBezTo>
                      <a:pt x="452" y="16324"/>
                      <a:pt x="1" y="15863"/>
                      <a:pt x="1" y="15300"/>
                    </a:cubicBezTo>
                    <a:lnTo>
                      <a:pt x="1" y="1024"/>
                    </a:lnTo>
                    <a:cubicBezTo>
                      <a:pt x="1" y="461"/>
                      <a:pt x="452" y="1"/>
                      <a:pt x="1010" y="1"/>
                    </a:cubicBezTo>
                    <a:lnTo>
                      <a:pt x="6755" y="1"/>
                    </a:lnTo>
                    <a:cubicBezTo>
                      <a:pt x="7313" y="1"/>
                      <a:pt x="7768" y="461"/>
                      <a:pt x="7768" y="1024"/>
                    </a:cubicBezTo>
                    <a:lnTo>
                      <a:pt x="7768" y="15300"/>
                    </a:lnTo>
                    <a:cubicBezTo>
                      <a:pt x="7768" y="15863"/>
                      <a:pt x="7313" y="16324"/>
                      <a:pt x="6755" y="16324"/>
                    </a:cubicBezTo>
                    <a:close/>
                    <a:moveTo>
                      <a:pt x="1010" y="79"/>
                    </a:moveTo>
                    <a:cubicBezTo>
                      <a:pt x="496" y="79"/>
                      <a:pt x="79" y="500"/>
                      <a:pt x="79" y="1024"/>
                    </a:cubicBezTo>
                    <a:lnTo>
                      <a:pt x="79" y="15300"/>
                    </a:lnTo>
                    <a:cubicBezTo>
                      <a:pt x="79" y="15819"/>
                      <a:pt x="496" y="16245"/>
                      <a:pt x="1010" y="16245"/>
                    </a:cubicBezTo>
                    <a:lnTo>
                      <a:pt x="6755" y="16245"/>
                    </a:lnTo>
                    <a:cubicBezTo>
                      <a:pt x="7269" y="16245"/>
                      <a:pt x="7685" y="15819"/>
                      <a:pt x="7685" y="15300"/>
                    </a:cubicBezTo>
                    <a:lnTo>
                      <a:pt x="7685" y="1024"/>
                    </a:lnTo>
                    <a:cubicBezTo>
                      <a:pt x="7685" y="500"/>
                      <a:pt x="7269" y="79"/>
                      <a:pt x="6755" y="79"/>
                    </a:cubicBezTo>
                    <a:lnTo>
                      <a:pt x="1010" y="79"/>
                    </a:lnTo>
                    <a:close/>
                  </a:path>
                </a:pathLst>
              </a:custGeom>
              <a:solidFill>
                <a:srgbClr val="BFC1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7581626" y="1195209"/>
                <a:ext cx="54184" cy="52653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2" extrusionOk="0">
                    <a:moveTo>
                      <a:pt x="88" y="0"/>
                    </a:moveTo>
                    <a:cubicBezTo>
                      <a:pt x="40" y="0"/>
                      <a:pt x="0" y="39"/>
                      <a:pt x="0" y="88"/>
                    </a:cubicBezTo>
                    <a:cubicBezTo>
                      <a:pt x="0" y="132"/>
                      <a:pt x="40" y="172"/>
                      <a:pt x="88" y="172"/>
                    </a:cubicBezTo>
                    <a:cubicBezTo>
                      <a:pt x="137" y="172"/>
                      <a:pt x="177" y="132"/>
                      <a:pt x="177" y="88"/>
                    </a:cubicBezTo>
                    <a:cubicBezTo>
                      <a:pt x="177" y="39"/>
                      <a:pt x="137" y="0"/>
                      <a:pt x="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7148519" y="1197964"/>
                <a:ext cx="352653" cy="46837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3" extrusionOk="0">
                    <a:moveTo>
                      <a:pt x="79" y="1"/>
                    </a:moveTo>
                    <a:cubicBezTo>
                      <a:pt x="40" y="1"/>
                      <a:pt x="1" y="35"/>
                      <a:pt x="1" y="79"/>
                    </a:cubicBezTo>
                    <a:cubicBezTo>
                      <a:pt x="1" y="119"/>
                      <a:pt x="40" y="153"/>
                      <a:pt x="79" y="153"/>
                    </a:cubicBezTo>
                    <a:lnTo>
                      <a:pt x="1073" y="153"/>
                    </a:lnTo>
                    <a:cubicBezTo>
                      <a:pt x="1117" y="153"/>
                      <a:pt x="1152" y="119"/>
                      <a:pt x="1152" y="79"/>
                    </a:cubicBezTo>
                    <a:cubicBezTo>
                      <a:pt x="1152" y="35"/>
                      <a:pt x="1117" y="1"/>
                      <a:pt x="10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6091785" y="2571528"/>
                <a:ext cx="27245" cy="375000"/>
              </a:xfrm>
              <a:custGeom>
                <a:avLst/>
                <a:gdLst/>
                <a:ahLst/>
                <a:cxnLst/>
                <a:rect l="l" t="t" r="r" b="b"/>
                <a:pathLst>
                  <a:path w="89" h="1225" extrusionOk="0">
                    <a:moveTo>
                      <a:pt x="44" y="0"/>
                    </a:moveTo>
                    <a:cubicBezTo>
                      <a:pt x="20" y="0"/>
                      <a:pt x="0" y="20"/>
                      <a:pt x="0" y="49"/>
                    </a:cubicBezTo>
                    <a:lnTo>
                      <a:pt x="0" y="1180"/>
                    </a:lnTo>
                    <a:cubicBezTo>
                      <a:pt x="0" y="1205"/>
                      <a:pt x="20" y="1224"/>
                      <a:pt x="44" y="1224"/>
                    </a:cubicBezTo>
                    <a:lnTo>
                      <a:pt x="88" y="1224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15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6091785" y="2105000"/>
                <a:ext cx="27245" cy="375306"/>
              </a:xfrm>
              <a:custGeom>
                <a:avLst/>
                <a:gdLst/>
                <a:ahLst/>
                <a:cxnLst/>
                <a:rect l="l" t="t" r="r" b="b"/>
                <a:pathLst>
                  <a:path w="89" h="1226" extrusionOk="0">
                    <a:moveTo>
                      <a:pt x="44" y="1"/>
                    </a:moveTo>
                    <a:cubicBezTo>
                      <a:pt x="20" y="1"/>
                      <a:pt x="0" y="21"/>
                      <a:pt x="0" y="45"/>
                    </a:cubicBezTo>
                    <a:lnTo>
                      <a:pt x="0" y="1181"/>
                    </a:lnTo>
                    <a:cubicBezTo>
                      <a:pt x="0" y="1206"/>
                      <a:pt x="20" y="1225"/>
                      <a:pt x="44" y="1225"/>
                    </a:cubicBezTo>
                    <a:lnTo>
                      <a:pt x="88" y="1225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15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6091785" y="1770716"/>
                <a:ext cx="27245" cy="117245"/>
              </a:xfrm>
              <a:custGeom>
                <a:avLst/>
                <a:gdLst/>
                <a:ahLst/>
                <a:cxnLst/>
                <a:rect l="l" t="t" r="r" b="b"/>
                <a:pathLst>
                  <a:path w="89" h="383" extrusionOk="0">
                    <a:moveTo>
                      <a:pt x="44" y="1"/>
                    </a:moveTo>
                    <a:cubicBezTo>
                      <a:pt x="20" y="1"/>
                      <a:pt x="0" y="20"/>
                      <a:pt x="0" y="45"/>
                    </a:cubicBezTo>
                    <a:lnTo>
                      <a:pt x="0" y="339"/>
                    </a:lnTo>
                    <a:cubicBezTo>
                      <a:pt x="0" y="363"/>
                      <a:pt x="20" y="383"/>
                      <a:pt x="44" y="383"/>
                    </a:cubicBezTo>
                    <a:lnTo>
                      <a:pt x="88" y="383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15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6772294" y="2149999"/>
                <a:ext cx="285306" cy="465306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520" extrusionOk="0">
                    <a:moveTo>
                      <a:pt x="471" y="74"/>
                    </a:moveTo>
                    <a:cubicBezTo>
                      <a:pt x="686" y="74"/>
                      <a:pt x="858" y="236"/>
                      <a:pt x="858" y="510"/>
                    </a:cubicBezTo>
                    <a:lnTo>
                      <a:pt x="858" y="530"/>
                    </a:lnTo>
                    <a:cubicBezTo>
                      <a:pt x="858" y="564"/>
                      <a:pt x="853" y="598"/>
                      <a:pt x="848" y="633"/>
                    </a:cubicBezTo>
                    <a:cubicBezTo>
                      <a:pt x="779" y="775"/>
                      <a:pt x="637" y="873"/>
                      <a:pt x="461" y="873"/>
                    </a:cubicBezTo>
                    <a:lnTo>
                      <a:pt x="451" y="873"/>
                    </a:lnTo>
                    <a:cubicBezTo>
                      <a:pt x="226" y="873"/>
                      <a:pt x="79" y="735"/>
                      <a:pt x="79" y="491"/>
                    </a:cubicBezTo>
                    <a:lnTo>
                      <a:pt x="79" y="456"/>
                    </a:lnTo>
                    <a:cubicBezTo>
                      <a:pt x="79" y="211"/>
                      <a:pt x="226" y="74"/>
                      <a:pt x="461" y="74"/>
                    </a:cubicBezTo>
                    <a:close/>
                    <a:moveTo>
                      <a:pt x="466" y="1"/>
                    </a:moveTo>
                    <a:cubicBezTo>
                      <a:pt x="196" y="1"/>
                      <a:pt x="1" y="143"/>
                      <a:pt x="1" y="466"/>
                    </a:cubicBezTo>
                    <a:lnTo>
                      <a:pt x="1" y="486"/>
                    </a:lnTo>
                    <a:cubicBezTo>
                      <a:pt x="1" y="804"/>
                      <a:pt x="196" y="951"/>
                      <a:pt x="456" y="951"/>
                    </a:cubicBezTo>
                    <a:cubicBezTo>
                      <a:pt x="618" y="951"/>
                      <a:pt x="745" y="877"/>
                      <a:pt x="828" y="770"/>
                    </a:cubicBezTo>
                    <a:lnTo>
                      <a:pt x="828" y="770"/>
                    </a:lnTo>
                    <a:cubicBezTo>
                      <a:pt x="804" y="902"/>
                      <a:pt x="750" y="1039"/>
                      <a:pt x="657" y="1157"/>
                    </a:cubicBezTo>
                    <a:cubicBezTo>
                      <a:pt x="500" y="1367"/>
                      <a:pt x="255" y="1446"/>
                      <a:pt x="64" y="1446"/>
                    </a:cubicBezTo>
                    <a:lnTo>
                      <a:pt x="64" y="1519"/>
                    </a:lnTo>
                    <a:cubicBezTo>
                      <a:pt x="285" y="1519"/>
                      <a:pt x="559" y="1426"/>
                      <a:pt x="720" y="1206"/>
                    </a:cubicBezTo>
                    <a:cubicBezTo>
                      <a:pt x="882" y="995"/>
                      <a:pt x="931" y="765"/>
                      <a:pt x="931" y="530"/>
                    </a:cubicBezTo>
                    <a:lnTo>
                      <a:pt x="931" y="510"/>
                    </a:lnTo>
                    <a:cubicBezTo>
                      <a:pt x="931" y="177"/>
                      <a:pt x="720" y="1"/>
                      <a:pt x="466" y="1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7133519" y="2364590"/>
                <a:ext cx="34898" cy="244592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99" extrusionOk="0">
                    <a:moveTo>
                      <a:pt x="1" y="0"/>
                    </a:moveTo>
                    <a:lnTo>
                      <a:pt x="1" y="113"/>
                    </a:lnTo>
                    <a:lnTo>
                      <a:pt x="113" y="113"/>
                    </a:lnTo>
                    <a:lnTo>
                      <a:pt x="113" y="0"/>
                    </a:lnTo>
                    <a:close/>
                    <a:moveTo>
                      <a:pt x="1" y="686"/>
                    </a:moveTo>
                    <a:lnTo>
                      <a:pt x="1" y="798"/>
                    </a:lnTo>
                    <a:lnTo>
                      <a:pt x="113" y="798"/>
                    </a:lnTo>
                    <a:lnTo>
                      <a:pt x="113" y="686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7229641" y="2154591"/>
                <a:ext cx="307653" cy="454592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485" extrusionOk="0">
                    <a:moveTo>
                      <a:pt x="656" y="138"/>
                    </a:moveTo>
                    <a:lnTo>
                      <a:pt x="652" y="363"/>
                    </a:lnTo>
                    <a:lnTo>
                      <a:pt x="652" y="990"/>
                    </a:lnTo>
                    <a:lnTo>
                      <a:pt x="294" y="990"/>
                    </a:lnTo>
                    <a:lnTo>
                      <a:pt x="108" y="995"/>
                    </a:lnTo>
                    <a:lnTo>
                      <a:pt x="656" y="138"/>
                    </a:lnTo>
                    <a:close/>
                    <a:moveTo>
                      <a:pt x="652" y="1"/>
                    </a:moveTo>
                    <a:lnTo>
                      <a:pt x="0" y="1019"/>
                    </a:lnTo>
                    <a:lnTo>
                      <a:pt x="0" y="1068"/>
                    </a:lnTo>
                    <a:lnTo>
                      <a:pt x="652" y="1068"/>
                    </a:lnTo>
                    <a:lnTo>
                      <a:pt x="652" y="1484"/>
                    </a:lnTo>
                    <a:lnTo>
                      <a:pt x="730" y="1484"/>
                    </a:lnTo>
                    <a:lnTo>
                      <a:pt x="730" y="1068"/>
                    </a:lnTo>
                    <a:lnTo>
                      <a:pt x="1004" y="1068"/>
                    </a:lnTo>
                    <a:lnTo>
                      <a:pt x="1004" y="990"/>
                    </a:lnTo>
                    <a:lnTo>
                      <a:pt x="730" y="990"/>
                    </a:lnTo>
                    <a:lnTo>
                      <a:pt x="730" y="1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7595457" y="2153061"/>
                <a:ext cx="279184" cy="456123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490" extrusionOk="0">
                    <a:moveTo>
                      <a:pt x="465" y="1"/>
                    </a:moveTo>
                    <a:lnTo>
                      <a:pt x="0" y="314"/>
                    </a:lnTo>
                    <a:lnTo>
                      <a:pt x="39" y="378"/>
                    </a:lnTo>
                    <a:lnTo>
                      <a:pt x="426" y="118"/>
                    </a:lnTo>
                    <a:lnTo>
                      <a:pt x="426" y="1416"/>
                    </a:lnTo>
                    <a:lnTo>
                      <a:pt x="20" y="1416"/>
                    </a:lnTo>
                    <a:lnTo>
                      <a:pt x="20" y="1489"/>
                    </a:lnTo>
                    <a:lnTo>
                      <a:pt x="911" y="1489"/>
                    </a:lnTo>
                    <a:lnTo>
                      <a:pt x="911" y="1416"/>
                    </a:lnTo>
                    <a:lnTo>
                      <a:pt x="505" y="1416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6596886" y="2790404"/>
                <a:ext cx="73776" cy="12000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92" extrusionOk="0">
                    <a:moveTo>
                      <a:pt x="123" y="0"/>
                    </a:moveTo>
                    <a:cubicBezTo>
                      <a:pt x="54" y="0"/>
                      <a:pt x="5" y="39"/>
                      <a:pt x="5" y="98"/>
                    </a:cubicBezTo>
                    <a:lnTo>
                      <a:pt x="5" y="103"/>
                    </a:lnTo>
                    <a:cubicBezTo>
                      <a:pt x="5" y="147"/>
                      <a:pt x="35" y="186"/>
                      <a:pt x="118" y="201"/>
                    </a:cubicBezTo>
                    <a:cubicBezTo>
                      <a:pt x="192" y="211"/>
                      <a:pt x="221" y="235"/>
                      <a:pt x="221" y="284"/>
                    </a:cubicBezTo>
                    <a:lnTo>
                      <a:pt x="221" y="289"/>
                    </a:lnTo>
                    <a:cubicBezTo>
                      <a:pt x="221" y="343"/>
                      <a:pt x="182" y="372"/>
                      <a:pt x="123" y="372"/>
                    </a:cubicBezTo>
                    <a:cubicBezTo>
                      <a:pt x="64" y="372"/>
                      <a:pt x="20" y="338"/>
                      <a:pt x="20" y="265"/>
                    </a:cubicBezTo>
                    <a:lnTo>
                      <a:pt x="1" y="265"/>
                    </a:lnTo>
                    <a:lnTo>
                      <a:pt x="1" y="269"/>
                    </a:lnTo>
                    <a:cubicBezTo>
                      <a:pt x="1" y="343"/>
                      <a:pt x="45" y="392"/>
                      <a:pt x="123" y="392"/>
                    </a:cubicBezTo>
                    <a:cubicBezTo>
                      <a:pt x="196" y="392"/>
                      <a:pt x="240" y="353"/>
                      <a:pt x="240" y="289"/>
                    </a:cubicBezTo>
                    <a:lnTo>
                      <a:pt x="240" y="284"/>
                    </a:lnTo>
                    <a:cubicBezTo>
                      <a:pt x="240" y="230"/>
                      <a:pt x="211" y="191"/>
                      <a:pt x="128" y="181"/>
                    </a:cubicBezTo>
                    <a:cubicBezTo>
                      <a:pt x="54" y="171"/>
                      <a:pt x="30" y="142"/>
                      <a:pt x="30" y="98"/>
                    </a:cubicBezTo>
                    <a:lnTo>
                      <a:pt x="30" y="93"/>
                    </a:lnTo>
                    <a:cubicBezTo>
                      <a:pt x="30" y="49"/>
                      <a:pt x="69" y="20"/>
                      <a:pt x="123" y="20"/>
                    </a:cubicBezTo>
                    <a:cubicBezTo>
                      <a:pt x="192" y="20"/>
                      <a:pt x="216" y="54"/>
                      <a:pt x="216" y="132"/>
                    </a:cubicBezTo>
                    <a:lnTo>
                      <a:pt x="236" y="132"/>
                    </a:lnTo>
                    <a:lnTo>
                      <a:pt x="236" y="122"/>
                    </a:lnTo>
                    <a:cubicBezTo>
                      <a:pt x="236" y="44"/>
                      <a:pt x="206" y="0"/>
                      <a:pt x="123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6688417" y="2829281"/>
                <a:ext cx="57245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65" extrusionOk="0">
                    <a:moveTo>
                      <a:pt x="0" y="0"/>
                    </a:moveTo>
                    <a:lnTo>
                      <a:pt x="0" y="186"/>
                    </a:lnTo>
                    <a:cubicBezTo>
                      <a:pt x="0" y="235"/>
                      <a:pt x="30" y="265"/>
                      <a:pt x="79" y="265"/>
                    </a:cubicBezTo>
                    <a:cubicBezTo>
                      <a:pt x="123" y="265"/>
                      <a:pt x="152" y="245"/>
                      <a:pt x="167" y="221"/>
                    </a:cubicBezTo>
                    <a:lnTo>
                      <a:pt x="172" y="260"/>
                    </a:lnTo>
                    <a:lnTo>
                      <a:pt x="186" y="260"/>
                    </a:lnTo>
                    <a:lnTo>
                      <a:pt x="181" y="186"/>
                    </a:lnTo>
                    <a:lnTo>
                      <a:pt x="181" y="0"/>
                    </a:lnTo>
                    <a:lnTo>
                      <a:pt x="162" y="0"/>
                    </a:lnTo>
                    <a:lnTo>
                      <a:pt x="162" y="201"/>
                    </a:lnTo>
                    <a:cubicBezTo>
                      <a:pt x="152" y="221"/>
                      <a:pt x="128" y="245"/>
                      <a:pt x="84" y="245"/>
                    </a:cubicBezTo>
                    <a:cubicBezTo>
                      <a:pt x="44" y="245"/>
                      <a:pt x="20" y="231"/>
                      <a:pt x="20" y="182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6764947" y="2827751"/>
                <a:ext cx="57245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65" extrusionOk="0">
                    <a:moveTo>
                      <a:pt x="108" y="0"/>
                    </a:moveTo>
                    <a:cubicBezTo>
                      <a:pt x="59" y="0"/>
                      <a:pt x="34" y="20"/>
                      <a:pt x="20" y="45"/>
                    </a:cubicBezTo>
                    <a:lnTo>
                      <a:pt x="15" y="5"/>
                    </a:lnTo>
                    <a:lnTo>
                      <a:pt x="0" y="5"/>
                    </a:lnTo>
                    <a:lnTo>
                      <a:pt x="0" y="79"/>
                    </a:lnTo>
                    <a:lnTo>
                      <a:pt x="0" y="265"/>
                    </a:lnTo>
                    <a:lnTo>
                      <a:pt x="20" y="265"/>
                    </a:lnTo>
                    <a:lnTo>
                      <a:pt x="20" y="64"/>
                    </a:lnTo>
                    <a:cubicBezTo>
                      <a:pt x="34" y="45"/>
                      <a:pt x="54" y="20"/>
                      <a:pt x="103" y="20"/>
                    </a:cubicBezTo>
                    <a:cubicBezTo>
                      <a:pt x="137" y="20"/>
                      <a:pt x="167" y="40"/>
                      <a:pt x="167" y="84"/>
                    </a:cubicBezTo>
                    <a:lnTo>
                      <a:pt x="167" y="265"/>
                    </a:lnTo>
                    <a:lnTo>
                      <a:pt x="186" y="265"/>
                    </a:lnTo>
                    <a:lnTo>
                      <a:pt x="186" y="84"/>
                    </a:lnTo>
                    <a:cubicBezTo>
                      <a:pt x="186" y="35"/>
                      <a:pt x="157" y="0"/>
                      <a:pt x="108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6839641" y="2788873"/>
                <a:ext cx="60306" cy="121531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97" extrusionOk="0">
                    <a:moveTo>
                      <a:pt x="104" y="147"/>
                    </a:moveTo>
                    <a:cubicBezTo>
                      <a:pt x="143" y="147"/>
                      <a:pt x="163" y="172"/>
                      <a:pt x="177" y="191"/>
                    </a:cubicBezTo>
                    <a:lnTo>
                      <a:pt x="177" y="333"/>
                    </a:lnTo>
                    <a:cubicBezTo>
                      <a:pt x="163" y="353"/>
                      <a:pt x="143" y="377"/>
                      <a:pt x="104" y="377"/>
                    </a:cubicBezTo>
                    <a:cubicBezTo>
                      <a:pt x="50" y="377"/>
                      <a:pt x="20" y="333"/>
                      <a:pt x="20" y="270"/>
                    </a:cubicBezTo>
                    <a:lnTo>
                      <a:pt x="20" y="260"/>
                    </a:lnTo>
                    <a:cubicBezTo>
                      <a:pt x="20" y="191"/>
                      <a:pt x="50" y="147"/>
                      <a:pt x="104" y="147"/>
                    </a:cubicBezTo>
                    <a:close/>
                    <a:moveTo>
                      <a:pt x="177" y="0"/>
                    </a:moveTo>
                    <a:lnTo>
                      <a:pt x="177" y="167"/>
                    </a:lnTo>
                    <a:cubicBezTo>
                      <a:pt x="163" y="147"/>
                      <a:pt x="138" y="127"/>
                      <a:pt x="99" y="127"/>
                    </a:cubicBezTo>
                    <a:cubicBezTo>
                      <a:pt x="30" y="127"/>
                      <a:pt x="1" y="186"/>
                      <a:pt x="1" y="260"/>
                    </a:cubicBezTo>
                    <a:lnTo>
                      <a:pt x="1" y="270"/>
                    </a:lnTo>
                    <a:cubicBezTo>
                      <a:pt x="1" y="338"/>
                      <a:pt x="30" y="397"/>
                      <a:pt x="99" y="397"/>
                    </a:cubicBezTo>
                    <a:cubicBezTo>
                      <a:pt x="143" y="397"/>
                      <a:pt x="167" y="377"/>
                      <a:pt x="177" y="358"/>
                    </a:cubicBezTo>
                    <a:lnTo>
                      <a:pt x="182" y="392"/>
                    </a:lnTo>
                    <a:lnTo>
                      <a:pt x="197" y="392"/>
                    </a:lnTo>
                    <a:lnTo>
                      <a:pt x="197" y="318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6917702" y="2827751"/>
                <a:ext cx="57245" cy="82653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70" extrusionOk="0">
                    <a:moveTo>
                      <a:pt x="167" y="123"/>
                    </a:moveTo>
                    <a:lnTo>
                      <a:pt x="167" y="201"/>
                    </a:lnTo>
                    <a:cubicBezTo>
                      <a:pt x="157" y="221"/>
                      <a:pt x="133" y="250"/>
                      <a:pt x="74" y="250"/>
                    </a:cubicBezTo>
                    <a:cubicBezTo>
                      <a:pt x="35" y="250"/>
                      <a:pt x="20" y="226"/>
                      <a:pt x="20" y="201"/>
                    </a:cubicBezTo>
                    <a:lnTo>
                      <a:pt x="20" y="196"/>
                    </a:lnTo>
                    <a:cubicBezTo>
                      <a:pt x="20" y="162"/>
                      <a:pt x="45" y="143"/>
                      <a:pt x="79" y="138"/>
                    </a:cubicBezTo>
                    <a:lnTo>
                      <a:pt x="167" y="123"/>
                    </a:lnTo>
                    <a:close/>
                    <a:moveTo>
                      <a:pt x="99" y="0"/>
                    </a:moveTo>
                    <a:cubicBezTo>
                      <a:pt x="25" y="0"/>
                      <a:pt x="10" y="49"/>
                      <a:pt x="10" y="89"/>
                    </a:cubicBezTo>
                    <a:lnTo>
                      <a:pt x="10" y="94"/>
                    </a:lnTo>
                    <a:lnTo>
                      <a:pt x="30" y="94"/>
                    </a:lnTo>
                    <a:cubicBezTo>
                      <a:pt x="30" y="54"/>
                      <a:pt x="40" y="20"/>
                      <a:pt x="99" y="20"/>
                    </a:cubicBezTo>
                    <a:cubicBezTo>
                      <a:pt x="152" y="20"/>
                      <a:pt x="167" y="45"/>
                      <a:pt x="167" y="98"/>
                    </a:cubicBezTo>
                    <a:lnTo>
                      <a:pt x="167" y="108"/>
                    </a:lnTo>
                    <a:lnTo>
                      <a:pt x="84" y="118"/>
                    </a:lnTo>
                    <a:cubicBezTo>
                      <a:pt x="45" y="123"/>
                      <a:pt x="1" y="143"/>
                      <a:pt x="1" y="196"/>
                    </a:cubicBezTo>
                    <a:lnTo>
                      <a:pt x="1" y="201"/>
                    </a:lnTo>
                    <a:cubicBezTo>
                      <a:pt x="1" y="245"/>
                      <a:pt x="30" y="270"/>
                      <a:pt x="74" y="270"/>
                    </a:cubicBezTo>
                    <a:cubicBezTo>
                      <a:pt x="123" y="270"/>
                      <a:pt x="152" y="250"/>
                      <a:pt x="167" y="226"/>
                    </a:cubicBezTo>
                    <a:lnTo>
                      <a:pt x="172" y="265"/>
                    </a:lnTo>
                    <a:lnTo>
                      <a:pt x="187" y="265"/>
                    </a:lnTo>
                    <a:lnTo>
                      <a:pt x="187" y="191"/>
                    </a:lnTo>
                    <a:lnTo>
                      <a:pt x="187" y="98"/>
                    </a:lnTo>
                    <a:cubicBezTo>
                      <a:pt x="187" y="40"/>
                      <a:pt x="167" y="0"/>
                      <a:pt x="99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6988110" y="2829281"/>
                <a:ext cx="63367" cy="10959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58" extrusionOk="0">
                    <a:moveTo>
                      <a:pt x="1" y="0"/>
                    </a:moveTo>
                    <a:lnTo>
                      <a:pt x="94" y="250"/>
                    </a:lnTo>
                    <a:lnTo>
                      <a:pt x="55" y="358"/>
                    </a:lnTo>
                    <a:lnTo>
                      <a:pt x="74" y="358"/>
                    </a:lnTo>
                    <a:lnTo>
                      <a:pt x="113" y="250"/>
                    </a:lnTo>
                    <a:lnTo>
                      <a:pt x="206" y="0"/>
                    </a:lnTo>
                    <a:lnTo>
                      <a:pt x="187" y="0"/>
                    </a:lnTo>
                    <a:lnTo>
                      <a:pt x="104" y="23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7054233" y="2899689"/>
                <a:ext cx="13776" cy="25714"/>
              </a:xfrm>
              <a:custGeom>
                <a:avLst/>
                <a:gdLst/>
                <a:ahLst/>
                <a:cxnLst/>
                <a:rect l="l" t="t" r="r" b="b"/>
                <a:pathLst>
                  <a:path w="45" h="84" extrusionOk="0">
                    <a:moveTo>
                      <a:pt x="15" y="1"/>
                    </a:moveTo>
                    <a:lnTo>
                      <a:pt x="15" y="30"/>
                    </a:lnTo>
                    <a:lnTo>
                      <a:pt x="30" y="30"/>
                    </a:lnTo>
                    <a:cubicBezTo>
                      <a:pt x="30" y="59"/>
                      <a:pt x="20" y="69"/>
                      <a:pt x="0" y="69"/>
                    </a:cubicBezTo>
                    <a:lnTo>
                      <a:pt x="0" y="84"/>
                    </a:lnTo>
                    <a:cubicBezTo>
                      <a:pt x="30" y="84"/>
                      <a:pt x="44" y="64"/>
                      <a:pt x="44" y="25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7115763" y="2790404"/>
                <a:ext cx="73469" cy="1200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92" extrusionOk="0">
                    <a:moveTo>
                      <a:pt x="122" y="0"/>
                    </a:moveTo>
                    <a:cubicBezTo>
                      <a:pt x="54" y="0"/>
                      <a:pt x="5" y="39"/>
                      <a:pt x="5" y="98"/>
                    </a:cubicBezTo>
                    <a:lnTo>
                      <a:pt x="5" y="103"/>
                    </a:lnTo>
                    <a:cubicBezTo>
                      <a:pt x="5" y="147"/>
                      <a:pt x="34" y="186"/>
                      <a:pt x="118" y="201"/>
                    </a:cubicBezTo>
                    <a:cubicBezTo>
                      <a:pt x="186" y="211"/>
                      <a:pt x="220" y="235"/>
                      <a:pt x="220" y="284"/>
                    </a:cubicBezTo>
                    <a:lnTo>
                      <a:pt x="220" y="289"/>
                    </a:lnTo>
                    <a:cubicBezTo>
                      <a:pt x="220" y="343"/>
                      <a:pt x="181" y="372"/>
                      <a:pt x="122" y="372"/>
                    </a:cubicBezTo>
                    <a:lnTo>
                      <a:pt x="118" y="372"/>
                    </a:lnTo>
                    <a:cubicBezTo>
                      <a:pt x="64" y="372"/>
                      <a:pt x="20" y="338"/>
                      <a:pt x="20" y="265"/>
                    </a:cubicBezTo>
                    <a:lnTo>
                      <a:pt x="0" y="265"/>
                    </a:lnTo>
                    <a:lnTo>
                      <a:pt x="0" y="269"/>
                    </a:lnTo>
                    <a:cubicBezTo>
                      <a:pt x="0" y="343"/>
                      <a:pt x="44" y="392"/>
                      <a:pt x="122" y="392"/>
                    </a:cubicBezTo>
                    <a:cubicBezTo>
                      <a:pt x="191" y="392"/>
                      <a:pt x="240" y="353"/>
                      <a:pt x="240" y="289"/>
                    </a:cubicBezTo>
                    <a:lnTo>
                      <a:pt x="240" y="284"/>
                    </a:lnTo>
                    <a:cubicBezTo>
                      <a:pt x="240" y="230"/>
                      <a:pt x="211" y="191"/>
                      <a:pt x="127" y="181"/>
                    </a:cubicBezTo>
                    <a:cubicBezTo>
                      <a:pt x="49" y="171"/>
                      <a:pt x="25" y="142"/>
                      <a:pt x="25" y="98"/>
                    </a:cubicBezTo>
                    <a:lnTo>
                      <a:pt x="25" y="93"/>
                    </a:lnTo>
                    <a:cubicBezTo>
                      <a:pt x="25" y="49"/>
                      <a:pt x="69" y="20"/>
                      <a:pt x="118" y="20"/>
                    </a:cubicBezTo>
                    <a:lnTo>
                      <a:pt x="122" y="20"/>
                    </a:lnTo>
                    <a:cubicBezTo>
                      <a:pt x="186" y="20"/>
                      <a:pt x="216" y="54"/>
                      <a:pt x="216" y="132"/>
                    </a:cubicBezTo>
                    <a:lnTo>
                      <a:pt x="235" y="132"/>
                    </a:lnTo>
                    <a:lnTo>
                      <a:pt x="235" y="122"/>
                    </a:lnTo>
                    <a:cubicBezTo>
                      <a:pt x="235" y="44"/>
                      <a:pt x="201" y="0"/>
                      <a:pt x="122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7205457" y="2827751"/>
                <a:ext cx="64898" cy="82653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70" extrusionOk="0">
                    <a:moveTo>
                      <a:pt x="104" y="20"/>
                    </a:moveTo>
                    <a:cubicBezTo>
                      <a:pt x="162" y="20"/>
                      <a:pt x="187" y="64"/>
                      <a:pt x="187" y="128"/>
                    </a:cubicBezTo>
                    <a:lnTo>
                      <a:pt x="20" y="128"/>
                    </a:lnTo>
                    <a:cubicBezTo>
                      <a:pt x="20" y="64"/>
                      <a:pt x="45" y="20"/>
                      <a:pt x="104" y="20"/>
                    </a:cubicBezTo>
                    <a:close/>
                    <a:moveTo>
                      <a:pt x="104" y="0"/>
                    </a:moveTo>
                    <a:cubicBezTo>
                      <a:pt x="30" y="0"/>
                      <a:pt x="1" y="59"/>
                      <a:pt x="1" y="133"/>
                    </a:cubicBezTo>
                    <a:lnTo>
                      <a:pt x="1" y="143"/>
                    </a:lnTo>
                    <a:cubicBezTo>
                      <a:pt x="1" y="211"/>
                      <a:pt x="30" y="270"/>
                      <a:pt x="109" y="270"/>
                    </a:cubicBezTo>
                    <a:cubicBezTo>
                      <a:pt x="177" y="270"/>
                      <a:pt x="211" y="221"/>
                      <a:pt x="211" y="182"/>
                    </a:cubicBezTo>
                    <a:lnTo>
                      <a:pt x="192" y="182"/>
                    </a:lnTo>
                    <a:cubicBezTo>
                      <a:pt x="192" y="216"/>
                      <a:pt x="167" y="250"/>
                      <a:pt x="109" y="250"/>
                    </a:cubicBezTo>
                    <a:cubicBezTo>
                      <a:pt x="45" y="250"/>
                      <a:pt x="20" y="206"/>
                      <a:pt x="20" y="143"/>
                    </a:cubicBezTo>
                    <a:lnTo>
                      <a:pt x="211" y="143"/>
                    </a:lnTo>
                    <a:lnTo>
                      <a:pt x="211" y="133"/>
                    </a:lnTo>
                    <a:cubicBezTo>
                      <a:pt x="211" y="59"/>
                      <a:pt x="177" y="0"/>
                      <a:pt x="104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7288110" y="2827751"/>
                <a:ext cx="60306" cy="111122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63" extrusionOk="0">
                    <a:moveTo>
                      <a:pt x="93" y="20"/>
                    </a:moveTo>
                    <a:cubicBezTo>
                      <a:pt x="147" y="20"/>
                      <a:pt x="177" y="64"/>
                      <a:pt x="177" y="133"/>
                    </a:cubicBezTo>
                    <a:lnTo>
                      <a:pt x="177" y="143"/>
                    </a:lnTo>
                    <a:cubicBezTo>
                      <a:pt x="177" y="206"/>
                      <a:pt x="147" y="250"/>
                      <a:pt x="93" y="250"/>
                    </a:cubicBezTo>
                    <a:cubicBezTo>
                      <a:pt x="54" y="250"/>
                      <a:pt x="35" y="226"/>
                      <a:pt x="20" y="206"/>
                    </a:cubicBezTo>
                    <a:lnTo>
                      <a:pt x="20" y="64"/>
                    </a:lnTo>
                    <a:cubicBezTo>
                      <a:pt x="35" y="45"/>
                      <a:pt x="54" y="20"/>
                      <a:pt x="93" y="20"/>
                    </a:cubicBezTo>
                    <a:close/>
                    <a:moveTo>
                      <a:pt x="98" y="0"/>
                    </a:moveTo>
                    <a:cubicBezTo>
                      <a:pt x="54" y="0"/>
                      <a:pt x="30" y="20"/>
                      <a:pt x="15" y="45"/>
                    </a:cubicBezTo>
                    <a:lnTo>
                      <a:pt x="15" y="5"/>
                    </a:lnTo>
                    <a:lnTo>
                      <a:pt x="0" y="5"/>
                    </a:lnTo>
                    <a:lnTo>
                      <a:pt x="0" y="79"/>
                    </a:lnTo>
                    <a:lnTo>
                      <a:pt x="0" y="363"/>
                    </a:lnTo>
                    <a:lnTo>
                      <a:pt x="20" y="363"/>
                    </a:lnTo>
                    <a:lnTo>
                      <a:pt x="20" y="236"/>
                    </a:lnTo>
                    <a:cubicBezTo>
                      <a:pt x="35" y="255"/>
                      <a:pt x="59" y="270"/>
                      <a:pt x="98" y="270"/>
                    </a:cubicBezTo>
                    <a:cubicBezTo>
                      <a:pt x="167" y="270"/>
                      <a:pt x="196" y="211"/>
                      <a:pt x="196" y="143"/>
                    </a:cubicBezTo>
                    <a:lnTo>
                      <a:pt x="196" y="133"/>
                    </a:lnTo>
                    <a:cubicBezTo>
                      <a:pt x="196" y="59"/>
                      <a:pt x="167" y="0"/>
                      <a:pt x="98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7360049" y="2806628"/>
                <a:ext cx="45306" cy="10377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339" extrusionOk="0">
                    <a:moveTo>
                      <a:pt x="39" y="1"/>
                    </a:moveTo>
                    <a:lnTo>
                      <a:pt x="39" y="74"/>
                    </a:lnTo>
                    <a:lnTo>
                      <a:pt x="0" y="74"/>
                    </a:lnTo>
                    <a:lnTo>
                      <a:pt x="0" y="94"/>
                    </a:lnTo>
                    <a:lnTo>
                      <a:pt x="39" y="94"/>
                    </a:lnTo>
                    <a:lnTo>
                      <a:pt x="39" y="270"/>
                    </a:lnTo>
                    <a:cubicBezTo>
                      <a:pt x="39" y="319"/>
                      <a:pt x="69" y="339"/>
                      <a:pt x="108" y="339"/>
                    </a:cubicBezTo>
                    <a:cubicBezTo>
                      <a:pt x="128" y="339"/>
                      <a:pt x="142" y="334"/>
                      <a:pt x="142" y="334"/>
                    </a:cubicBezTo>
                    <a:lnTo>
                      <a:pt x="142" y="314"/>
                    </a:lnTo>
                    <a:cubicBezTo>
                      <a:pt x="137" y="319"/>
                      <a:pt x="128" y="319"/>
                      <a:pt x="113" y="319"/>
                    </a:cubicBezTo>
                    <a:cubicBezTo>
                      <a:pt x="79" y="319"/>
                      <a:pt x="59" y="309"/>
                      <a:pt x="59" y="265"/>
                    </a:cubicBezTo>
                    <a:lnTo>
                      <a:pt x="59" y="94"/>
                    </a:lnTo>
                    <a:lnTo>
                      <a:pt x="147" y="94"/>
                    </a:lnTo>
                    <a:lnTo>
                      <a:pt x="147" y="74"/>
                    </a:lnTo>
                    <a:lnTo>
                      <a:pt x="59" y="74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7421580" y="2827751"/>
                <a:ext cx="64592" cy="82653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70" extrusionOk="0">
                    <a:moveTo>
                      <a:pt x="103" y="20"/>
                    </a:moveTo>
                    <a:cubicBezTo>
                      <a:pt x="162" y="20"/>
                      <a:pt x="186" y="64"/>
                      <a:pt x="191" y="128"/>
                    </a:cubicBezTo>
                    <a:lnTo>
                      <a:pt x="20" y="128"/>
                    </a:lnTo>
                    <a:cubicBezTo>
                      <a:pt x="20" y="64"/>
                      <a:pt x="49" y="20"/>
                      <a:pt x="103" y="20"/>
                    </a:cubicBezTo>
                    <a:close/>
                    <a:moveTo>
                      <a:pt x="103" y="0"/>
                    </a:moveTo>
                    <a:cubicBezTo>
                      <a:pt x="29" y="0"/>
                      <a:pt x="0" y="59"/>
                      <a:pt x="0" y="133"/>
                    </a:cubicBezTo>
                    <a:lnTo>
                      <a:pt x="0" y="143"/>
                    </a:lnTo>
                    <a:cubicBezTo>
                      <a:pt x="0" y="211"/>
                      <a:pt x="29" y="270"/>
                      <a:pt x="108" y="270"/>
                    </a:cubicBezTo>
                    <a:cubicBezTo>
                      <a:pt x="181" y="270"/>
                      <a:pt x="211" y="221"/>
                      <a:pt x="211" y="182"/>
                    </a:cubicBezTo>
                    <a:lnTo>
                      <a:pt x="191" y="182"/>
                    </a:lnTo>
                    <a:cubicBezTo>
                      <a:pt x="191" y="216"/>
                      <a:pt x="167" y="250"/>
                      <a:pt x="108" y="250"/>
                    </a:cubicBezTo>
                    <a:cubicBezTo>
                      <a:pt x="49" y="250"/>
                      <a:pt x="20" y="206"/>
                      <a:pt x="20" y="143"/>
                    </a:cubicBezTo>
                    <a:lnTo>
                      <a:pt x="211" y="143"/>
                    </a:lnTo>
                    <a:lnTo>
                      <a:pt x="211" y="133"/>
                    </a:lnTo>
                    <a:cubicBezTo>
                      <a:pt x="211" y="59"/>
                      <a:pt x="176" y="0"/>
                      <a:pt x="103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7503926" y="2827751"/>
                <a:ext cx="97653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65" extrusionOk="0">
                    <a:moveTo>
                      <a:pt x="98" y="0"/>
                    </a:moveTo>
                    <a:cubicBezTo>
                      <a:pt x="59" y="0"/>
                      <a:pt x="35" y="20"/>
                      <a:pt x="20" y="45"/>
                    </a:cubicBezTo>
                    <a:lnTo>
                      <a:pt x="15" y="5"/>
                    </a:lnTo>
                    <a:lnTo>
                      <a:pt x="0" y="5"/>
                    </a:lnTo>
                    <a:lnTo>
                      <a:pt x="0" y="79"/>
                    </a:lnTo>
                    <a:lnTo>
                      <a:pt x="0" y="265"/>
                    </a:lnTo>
                    <a:lnTo>
                      <a:pt x="20" y="265"/>
                    </a:lnTo>
                    <a:lnTo>
                      <a:pt x="20" y="64"/>
                    </a:lnTo>
                    <a:cubicBezTo>
                      <a:pt x="35" y="45"/>
                      <a:pt x="54" y="20"/>
                      <a:pt x="94" y="20"/>
                    </a:cubicBezTo>
                    <a:cubicBezTo>
                      <a:pt x="128" y="20"/>
                      <a:pt x="152" y="30"/>
                      <a:pt x="152" y="79"/>
                    </a:cubicBezTo>
                    <a:lnTo>
                      <a:pt x="152" y="265"/>
                    </a:lnTo>
                    <a:lnTo>
                      <a:pt x="172" y="265"/>
                    </a:lnTo>
                    <a:lnTo>
                      <a:pt x="172" y="64"/>
                    </a:lnTo>
                    <a:cubicBezTo>
                      <a:pt x="182" y="45"/>
                      <a:pt x="201" y="20"/>
                      <a:pt x="245" y="20"/>
                    </a:cubicBezTo>
                    <a:cubicBezTo>
                      <a:pt x="275" y="20"/>
                      <a:pt x="299" y="30"/>
                      <a:pt x="299" y="79"/>
                    </a:cubicBezTo>
                    <a:lnTo>
                      <a:pt x="299" y="265"/>
                    </a:lnTo>
                    <a:lnTo>
                      <a:pt x="319" y="265"/>
                    </a:lnTo>
                    <a:lnTo>
                      <a:pt x="319" y="74"/>
                    </a:lnTo>
                    <a:cubicBezTo>
                      <a:pt x="319" y="25"/>
                      <a:pt x="294" y="0"/>
                      <a:pt x="250" y="0"/>
                    </a:cubicBezTo>
                    <a:cubicBezTo>
                      <a:pt x="206" y="0"/>
                      <a:pt x="182" y="20"/>
                      <a:pt x="167" y="45"/>
                    </a:cubicBezTo>
                    <a:cubicBezTo>
                      <a:pt x="157" y="15"/>
                      <a:pt x="133" y="0"/>
                      <a:pt x="98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7620865" y="2788873"/>
                <a:ext cx="61837" cy="1215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97" extrusionOk="0">
                    <a:moveTo>
                      <a:pt x="98" y="147"/>
                    </a:moveTo>
                    <a:cubicBezTo>
                      <a:pt x="152" y="147"/>
                      <a:pt x="182" y="191"/>
                      <a:pt x="182" y="260"/>
                    </a:cubicBezTo>
                    <a:lnTo>
                      <a:pt x="182" y="270"/>
                    </a:lnTo>
                    <a:cubicBezTo>
                      <a:pt x="182" y="333"/>
                      <a:pt x="152" y="377"/>
                      <a:pt x="98" y="377"/>
                    </a:cubicBezTo>
                    <a:cubicBezTo>
                      <a:pt x="59" y="377"/>
                      <a:pt x="35" y="353"/>
                      <a:pt x="25" y="333"/>
                    </a:cubicBezTo>
                    <a:lnTo>
                      <a:pt x="25" y="191"/>
                    </a:lnTo>
                    <a:cubicBezTo>
                      <a:pt x="35" y="172"/>
                      <a:pt x="59" y="147"/>
                      <a:pt x="98" y="147"/>
                    </a:cubicBezTo>
                    <a:close/>
                    <a:moveTo>
                      <a:pt x="5" y="0"/>
                    </a:moveTo>
                    <a:lnTo>
                      <a:pt x="5" y="318"/>
                    </a:lnTo>
                    <a:lnTo>
                      <a:pt x="0" y="392"/>
                    </a:lnTo>
                    <a:lnTo>
                      <a:pt x="15" y="392"/>
                    </a:lnTo>
                    <a:lnTo>
                      <a:pt x="20" y="358"/>
                    </a:lnTo>
                    <a:cubicBezTo>
                      <a:pt x="35" y="377"/>
                      <a:pt x="59" y="397"/>
                      <a:pt x="98" y="397"/>
                    </a:cubicBezTo>
                    <a:cubicBezTo>
                      <a:pt x="172" y="397"/>
                      <a:pt x="201" y="338"/>
                      <a:pt x="201" y="270"/>
                    </a:cubicBezTo>
                    <a:lnTo>
                      <a:pt x="201" y="260"/>
                    </a:lnTo>
                    <a:cubicBezTo>
                      <a:pt x="201" y="186"/>
                      <a:pt x="172" y="127"/>
                      <a:pt x="98" y="127"/>
                    </a:cubicBezTo>
                    <a:cubicBezTo>
                      <a:pt x="59" y="127"/>
                      <a:pt x="40" y="147"/>
                      <a:pt x="25" y="167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7698926" y="2827751"/>
                <a:ext cx="64592" cy="82653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70" extrusionOk="0">
                    <a:moveTo>
                      <a:pt x="103" y="20"/>
                    </a:moveTo>
                    <a:cubicBezTo>
                      <a:pt x="162" y="20"/>
                      <a:pt x="186" y="64"/>
                      <a:pt x="191" y="128"/>
                    </a:cubicBezTo>
                    <a:lnTo>
                      <a:pt x="20" y="128"/>
                    </a:lnTo>
                    <a:cubicBezTo>
                      <a:pt x="20" y="64"/>
                      <a:pt x="49" y="20"/>
                      <a:pt x="103" y="20"/>
                    </a:cubicBezTo>
                    <a:close/>
                    <a:moveTo>
                      <a:pt x="103" y="0"/>
                    </a:moveTo>
                    <a:cubicBezTo>
                      <a:pt x="30" y="0"/>
                      <a:pt x="0" y="59"/>
                      <a:pt x="0" y="133"/>
                    </a:cubicBezTo>
                    <a:lnTo>
                      <a:pt x="0" y="143"/>
                    </a:lnTo>
                    <a:cubicBezTo>
                      <a:pt x="0" y="211"/>
                      <a:pt x="30" y="270"/>
                      <a:pt x="108" y="270"/>
                    </a:cubicBezTo>
                    <a:cubicBezTo>
                      <a:pt x="181" y="270"/>
                      <a:pt x="211" y="221"/>
                      <a:pt x="211" y="182"/>
                    </a:cubicBezTo>
                    <a:lnTo>
                      <a:pt x="191" y="182"/>
                    </a:lnTo>
                    <a:cubicBezTo>
                      <a:pt x="191" y="216"/>
                      <a:pt x="167" y="250"/>
                      <a:pt x="108" y="250"/>
                    </a:cubicBezTo>
                    <a:cubicBezTo>
                      <a:pt x="49" y="250"/>
                      <a:pt x="20" y="206"/>
                      <a:pt x="20" y="143"/>
                    </a:cubicBezTo>
                    <a:lnTo>
                      <a:pt x="211" y="143"/>
                    </a:lnTo>
                    <a:lnTo>
                      <a:pt x="211" y="133"/>
                    </a:lnTo>
                    <a:cubicBezTo>
                      <a:pt x="211" y="59"/>
                      <a:pt x="176" y="0"/>
                      <a:pt x="103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7781273" y="2827751"/>
                <a:ext cx="30306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99" h="265" extrusionOk="0">
                    <a:moveTo>
                      <a:pt x="94" y="0"/>
                    </a:moveTo>
                    <a:cubicBezTo>
                      <a:pt x="54" y="0"/>
                      <a:pt x="30" y="20"/>
                      <a:pt x="20" y="45"/>
                    </a:cubicBezTo>
                    <a:lnTo>
                      <a:pt x="15" y="5"/>
                    </a:lnTo>
                    <a:lnTo>
                      <a:pt x="0" y="5"/>
                    </a:lnTo>
                    <a:lnTo>
                      <a:pt x="0" y="79"/>
                    </a:lnTo>
                    <a:lnTo>
                      <a:pt x="0" y="265"/>
                    </a:lnTo>
                    <a:lnTo>
                      <a:pt x="20" y="265"/>
                    </a:lnTo>
                    <a:lnTo>
                      <a:pt x="20" y="64"/>
                    </a:lnTo>
                    <a:cubicBezTo>
                      <a:pt x="35" y="45"/>
                      <a:pt x="54" y="20"/>
                      <a:pt x="94" y="20"/>
                    </a:cubicBezTo>
                    <a:lnTo>
                      <a:pt x="98" y="2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7856273" y="2791628"/>
                <a:ext cx="72245" cy="11724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83" extrusionOk="0">
                    <a:moveTo>
                      <a:pt x="123" y="1"/>
                    </a:moveTo>
                    <a:lnTo>
                      <a:pt x="0" y="79"/>
                    </a:lnTo>
                    <a:lnTo>
                      <a:pt x="10" y="99"/>
                    </a:lnTo>
                    <a:lnTo>
                      <a:pt x="113" y="30"/>
                    </a:lnTo>
                    <a:lnTo>
                      <a:pt x="113" y="363"/>
                    </a:lnTo>
                    <a:lnTo>
                      <a:pt x="5" y="363"/>
                    </a:lnTo>
                    <a:lnTo>
                      <a:pt x="5" y="383"/>
                    </a:lnTo>
                    <a:lnTo>
                      <a:pt x="235" y="383"/>
                    </a:lnTo>
                    <a:lnTo>
                      <a:pt x="235" y="363"/>
                    </a:lnTo>
                    <a:lnTo>
                      <a:pt x="133" y="363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7946273" y="2790404"/>
                <a:ext cx="72245" cy="118469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87" extrusionOk="0">
                    <a:moveTo>
                      <a:pt x="118" y="0"/>
                    </a:moveTo>
                    <a:cubicBezTo>
                      <a:pt x="34" y="0"/>
                      <a:pt x="0" y="44"/>
                      <a:pt x="0" y="122"/>
                    </a:cubicBezTo>
                    <a:lnTo>
                      <a:pt x="0" y="132"/>
                    </a:lnTo>
                    <a:lnTo>
                      <a:pt x="20" y="132"/>
                    </a:lnTo>
                    <a:cubicBezTo>
                      <a:pt x="20" y="54"/>
                      <a:pt x="49" y="20"/>
                      <a:pt x="118" y="20"/>
                    </a:cubicBezTo>
                    <a:cubicBezTo>
                      <a:pt x="176" y="20"/>
                      <a:pt x="216" y="54"/>
                      <a:pt x="216" y="103"/>
                    </a:cubicBezTo>
                    <a:lnTo>
                      <a:pt x="216" y="108"/>
                    </a:lnTo>
                    <a:cubicBezTo>
                      <a:pt x="216" y="137"/>
                      <a:pt x="206" y="162"/>
                      <a:pt x="172" y="196"/>
                    </a:cubicBezTo>
                    <a:lnTo>
                      <a:pt x="0" y="377"/>
                    </a:lnTo>
                    <a:lnTo>
                      <a:pt x="0" y="387"/>
                    </a:lnTo>
                    <a:lnTo>
                      <a:pt x="235" y="387"/>
                    </a:lnTo>
                    <a:lnTo>
                      <a:pt x="235" y="367"/>
                    </a:lnTo>
                    <a:lnTo>
                      <a:pt x="34" y="367"/>
                    </a:lnTo>
                    <a:lnTo>
                      <a:pt x="191" y="206"/>
                    </a:lnTo>
                    <a:cubicBezTo>
                      <a:pt x="225" y="167"/>
                      <a:pt x="235" y="142"/>
                      <a:pt x="235" y="108"/>
                    </a:cubicBezTo>
                    <a:lnTo>
                      <a:pt x="235" y="103"/>
                    </a:lnTo>
                    <a:cubicBezTo>
                      <a:pt x="235" y="39"/>
                      <a:pt x="191" y="0"/>
                      <a:pt x="118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7273110" y="1565309"/>
                <a:ext cx="103776" cy="127959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18" extrusionOk="0">
                    <a:moveTo>
                      <a:pt x="172" y="65"/>
                    </a:moveTo>
                    <a:cubicBezTo>
                      <a:pt x="230" y="65"/>
                      <a:pt x="279" y="114"/>
                      <a:pt x="279" y="172"/>
                    </a:cubicBezTo>
                    <a:lnTo>
                      <a:pt x="279" y="353"/>
                    </a:lnTo>
                    <a:lnTo>
                      <a:pt x="64" y="353"/>
                    </a:lnTo>
                    <a:lnTo>
                      <a:pt x="64" y="172"/>
                    </a:lnTo>
                    <a:cubicBezTo>
                      <a:pt x="64" y="114"/>
                      <a:pt x="113" y="65"/>
                      <a:pt x="172" y="65"/>
                    </a:cubicBezTo>
                    <a:close/>
                    <a:moveTo>
                      <a:pt x="172" y="1"/>
                    </a:moveTo>
                    <a:cubicBezTo>
                      <a:pt x="79" y="1"/>
                      <a:pt x="0" y="79"/>
                      <a:pt x="0" y="172"/>
                    </a:cubicBezTo>
                    <a:lnTo>
                      <a:pt x="0" y="417"/>
                    </a:lnTo>
                    <a:lnTo>
                      <a:pt x="338" y="417"/>
                    </a:lnTo>
                    <a:lnTo>
                      <a:pt x="338" y="172"/>
                    </a:lnTo>
                    <a:cubicBezTo>
                      <a:pt x="338" y="79"/>
                      <a:pt x="265" y="1"/>
                      <a:pt x="172" y="1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7251988" y="1640308"/>
                <a:ext cx="145714" cy="85714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80" extrusionOk="0">
                    <a:moveTo>
                      <a:pt x="50" y="1"/>
                    </a:moveTo>
                    <a:cubicBezTo>
                      <a:pt x="20" y="1"/>
                      <a:pt x="1" y="25"/>
                      <a:pt x="1" y="50"/>
                    </a:cubicBezTo>
                    <a:lnTo>
                      <a:pt x="1" y="231"/>
                    </a:lnTo>
                    <a:cubicBezTo>
                      <a:pt x="1" y="260"/>
                      <a:pt x="20" y="280"/>
                      <a:pt x="50" y="280"/>
                    </a:cubicBezTo>
                    <a:lnTo>
                      <a:pt x="427" y="280"/>
                    </a:lnTo>
                    <a:cubicBezTo>
                      <a:pt x="456" y="280"/>
                      <a:pt x="476" y="260"/>
                      <a:pt x="476" y="231"/>
                    </a:cubicBezTo>
                    <a:lnTo>
                      <a:pt x="476" y="50"/>
                    </a:lnTo>
                    <a:cubicBezTo>
                      <a:pt x="476" y="25"/>
                      <a:pt x="456" y="1"/>
                      <a:pt x="427" y="1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8091681" y="1217555"/>
                <a:ext cx="93061" cy="7224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36" extrusionOk="0">
                    <a:moveTo>
                      <a:pt x="152" y="1"/>
                    </a:moveTo>
                    <a:cubicBezTo>
                      <a:pt x="93" y="1"/>
                      <a:pt x="39" y="25"/>
                      <a:pt x="0" y="59"/>
                    </a:cubicBezTo>
                    <a:lnTo>
                      <a:pt x="25" y="84"/>
                    </a:lnTo>
                    <a:cubicBezTo>
                      <a:pt x="54" y="50"/>
                      <a:pt x="103" y="30"/>
                      <a:pt x="152" y="30"/>
                    </a:cubicBezTo>
                    <a:cubicBezTo>
                      <a:pt x="201" y="30"/>
                      <a:pt x="245" y="50"/>
                      <a:pt x="279" y="84"/>
                    </a:cubicBezTo>
                    <a:lnTo>
                      <a:pt x="304" y="59"/>
                    </a:lnTo>
                    <a:cubicBezTo>
                      <a:pt x="265" y="25"/>
                      <a:pt x="211" y="1"/>
                      <a:pt x="152" y="1"/>
                    </a:cubicBezTo>
                    <a:close/>
                    <a:moveTo>
                      <a:pt x="152" y="59"/>
                    </a:moveTo>
                    <a:cubicBezTo>
                      <a:pt x="108" y="59"/>
                      <a:pt x="74" y="79"/>
                      <a:pt x="44" y="104"/>
                    </a:cubicBezTo>
                    <a:lnTo>
                      <a:pt x="69" y="128"/>
                    </a:lnTo>
                    <a:cubicBezTo>
                      <a:pt x="88" y="104"/>
                      <a:pt x="118" y="94"/>
                      <a:pt x="152" y="94"/>
                    </a:cubicBezTo>
                    <a:cubicBezTo>
                      <a:pt x="186" y="94"/>
                      <a:pt x="216" y="104"/>
                      <a:pt x="235" y="128"/>
                    </a:cubicBezTo>
                    <a:lnTo>
                      <a:pt x="260" y="104"/>
                    </a:lnTo>
                    <a:cubicBezTo>
                      <a:pt x="230" y="79"/>
                      <a:pt x="191" y="59"/>
                      <a:pt x="152" y="59"/>
                    </a:cubicBezTo>
                    <a:close/>
                    <a:moveTo>
                      <a:pt x="152" y="128"/>
                    </a:moveTo>
                    <a:cubicBezTo>
                      <a:pt x="128" y="128"/>
                      <a:pt x="108" y="138"/>
                      <a:pt x="93" y="152"/>
                    </a:cubicBezTo>
                    <a:lnTo>
                      <a:pt x="118" y="177"/>
                    </a:lnTo>
                    <a:cubicBezTo>
                      <a:pt x="123" y="167"/>
                      <a:pt x="137" y="162"/>
                      <a:pt x="152" y="162"/>
                    </a:cubicBezTo>
                    <a:cubicBezTo>
                      <a:pt x="167" y="162"/>
                      <a:pt x="177" y="167"/>
                      <a:pt x="186" y="177"/>
                    </a:cubicBezTo>
                    <a:lnTo>
                      <a:pt x="211" y="152"/>
                    </a:lnTo>
                    <a:cubicBezTo>
                      <a:pt x="196" y="138"/>
                      <a:pt x="172" y="128"/>
                      <a:pt x="152" y="128"/>
                    </a:cubicBezTo>
                    <a:close/>
                    <a:moveTo>
                      <a:pt x="152" y="187"/>
                    </a:moveTo>
                    <a:cubicBezTo>
                      <a:pt x="137" y="187"/>
                      <a:pt x="128" y="197"/>
                      <a:pt x="128" y="211"/>
                    </a:cubicBezTo>
                    <a:cubicBezTo>
                      <a:pt x="128" y="226"/>
                      <a:pt x="137" y="236"/>
                      <a:pt x="152" y="236"/>
                    </a:cubicBezTo>
                    <a:cubicBezTo>
                      <a:pt x="167" y="236"/>
                      <a:pt x="177" y="226"/>
                      <a:pt x="177" y="211"/>
                    </a:cubicBezTo>
                    <a:cubicBezTo>
                      <a:pt x="177" y="197"/>
                      <a:pt x="167" y="187"/>
                      <a:pt x="152" y="1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7988212" y="1227964"/>
                <a:ext cx="81122" cy="6030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97" extrusionOk="0">
                    <a:moveTo>
                      <a:pt x="0" y="143"/>
                    </a:moveTo>
                    <a:lnTo>
                      <a:pt x="0" y="192"/>
                    </a:lnTo>
                    <a:lnTo>
                      <a:pt x="30" y="192"/>
                    </a:lnTo>
                    <a:lnTo>
                      <a:pt x="30" y="143"/>
                    </a:lnTo>
                    <a:close/>
                    <a:moveTo>
                      <a:pt x="59" y="109"/>
                    </a:moveTo>
                    <a:lnTo>
                      <a:pt x="59" y="192"/>
                    </a:lnTo>
                    <a:lnTo>
                      <a:pt x="88" y="192"/>
                    </a:lnTo>
                    <a:lnTo>
                      <a:pt x="88" y="109"/>
                    </a:lnTo>
                    <a:close/>
                    <a:moveTo>
                      <a:pt x="118" y="70"/>
                    </a:moveTo>
                    <a:lnTo>
                      <a:pt x="118" y="192"/>
                    </a:lnTo>
                    <a:lnTo>
                      <a:pt x="147" y="192"/>
                    </a:lnTo>
                    <a:lnTo>
                      <a:pt x="147" y="70"/>
                    </a:lnTo>
                    <a:close/>
                    <a:moveTo>
                      <a:pt x="177" y="35"/>
                    </a:moveTo>
                    <a:lnTo>
                      <a:pt x="177" y="192"/>
                    </a:lnTo>
                    <a:lnTo>
                      <a:pt x="206" y="192"/>
                    </a:lnTo>
                    <a:lnTo>
                      <a:pt x="206" y="35"/>
                    </a:lnTo>
                    <a:close/>
                    <a:moveTo>
                      <a:pt x="235" y="1"/>
                    </a:moveTo>
                    <a:lnTo>
                      <a:pt x="235" y="197"/>
                    </a:lnTo>
                    <a:lnTo>
                      <a:pt x="265" y="197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8208620" y="1229494"/>
                <a:ext cx="121531" cy="58776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92" extrusionOk="0">
                    <a:moveTo>
                      <a:pt x="44" y="20"/>
                    </a:moveTo>
                    <a:cubicBezTo>
                      <a:pt x="30" y="20"/>
                      <a:pt x="20" y="35"/>
                      <a:pt x="20" y="50"/>
                    </a:cubicBezTo>
                    <a:lnTo>
                      <a:pt x="20" y="148"/>
                    </a:lnTo>
                    <a:cubicBezTo>
                      <a:pt x="20" y="162"/>
                      <a:pt x="30" y="172"/>
                      <a:pt x="44" y="172"/>
                    </a:cubicBezTo>
                    <a:lnTo>
                      <a:pt x="274" y="172"/>
                    </a:lnTo>
                    <a:lnTo>
                      <a:pt x="274" y="20"/>
                    </a:lnTo>
                    <a:close/>
                    <a:moveTo>
                      <a:pt x="338" y="11"/>
                    </a:moveTo>
                    <a:cubicBezTo>
                      <a:pt x="358" y="11"/>
                      <a:pt x="372" y="25"/>
                      <a:pt x="372" y="45"/>
                    </a:cubicBezTo>
                    <a:lnTo>
                      <a:pt x="372" y="153"/>
                    </a:lnTo>
                    <a:cubicBezTo>
                      <a:pt x="372" y="172"/>
                      <a:pt x="358" y="187"/>
                      <a:pt x="338" y="187"/>
                    </a:cubicBezTo>
                    <a:lnTo>
                      <a:pt x="39" y="187"/>
                    </a:lnTo>
                    <a:cubicBezTo>
                      <a:pt x="25" y="187"/>
                      <a:pt x="5" y="172"/>
                      <a:pt x="5" y="153"/>
                    </a:cubicBezTo>
                    <a:lnTo>
                      <a:pt x="5" y="45"/>
                    </a:lnTo>
                    <a:cubicBezTo>
                      <a:pt x="5" y="25"/>
                      <a:pt x="25" y="11"/>
                      <a:pt x="39" y="11"/>
                    </a:cubicBezTo>
                    <a:close/>
                    <a:moveTo>
                      <a:pt x="39" y="1"/>
                    </a:moveTo>
                    <a:cubicBezTo>
                      <a:pt x="20" y="1"/>
                      <a:pt x="0" y="20"/>
                      <a:pt x="0" y="45"/>
                    </a:cubicBezTo>
                    <a:lnTo>
                      <a:pt x="0" y="153"/>
                    </a:lnTo>
                    <a:cubicBezTo>
                      <a:pt x="0" y="172"/>
                      <a:pt x="20" y="192"/>
                      <a:pt x="39" y="192"/>
                    </a:cubicBezTo>
                    <a:lnTo>
                      <a:pt x="338" y="192"/>
                    </a:lnTo>
                    <a:cubicBezTo>
                      <a:pt x="363" y="192"/>
                      <a:pt x="377" y="172"/>
                      <a:pt x="377" y="153"/>
                    </a:cubicBezTo>
                    <a:lnTo>
                      <a:pt x="377" y="123"/>
                    </a:lnTo>
                    <a:lnTo>
                      <a:pt x="397" y="123"/>
                    </a:lnTo>
                    <a:lnTo>
                      <a:pt x="397" y="74"/>
                    </a:lnTo>
                    <a:lnTo>
                      <a:pt x="377" y="74"/>
                    </a:lnTo>
                    <a:lnTo>
                      <a:pt x="377" y="45"/>
                    </a:lnTo>
                    <a:cubicBezTo>
                      <a:pt x="377" y="20"/>
                      <a:pt x="363" y="1"/>
                      <a:pt x="3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8461783" y="1509901"/>
                <a:ext cx="71020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14" extrusionOk="0">
                    <a:moveTo>
                      <a:pt x="1" y="1"/>
                    </a:moveTo>
                    <a:lnTo>
                      <a:pt x="1" y="113"/>
                    </a:lnTo>
                    <a:lnTo>
                      <a:pt x="231" y="113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rgbClr val="15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6118723" y="1509901"/>
                <a:ext cx="69184" cy="3489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4" extrusionOk="0">
                    <a:moveTo>
                      <a:pt x="0" y="1"/>
                    </a:moveTo>
                    <a:lnTo>
                      <a:pt x="0" y="113"/>
                    </a:lnTo>
                    <a:lnTo>
                      <a:pt x="226" y="113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rgbClr val="15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8461783" y="5598144"/>
                <a:ext cx="71020" cy="3642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19" extrusionOk="0">
                    <a:moveTo>
                      <a:pt x="1" y="1"/>
                    </a:moveTo>
                    <a:lnTo>
                      <a:pt x="1" y="118"/>
                    </a:lnTo>
                    <a:lnTo>
                      <a:pt x="231" y="118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rgbClr val="15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6118723" y="5598144"/>
                <a:ext cx="69184" cy="3642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0" y="1"/>
                    </a:moveTo>
                    <a:lnTo>
                      <a:pt x="0" y="118"/>
                    </a:lnTo>
                    <a:lnTo>
                      <a:pt x="226" y="118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rgbClr val="1516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6216070" y="1162148"/>
                <a:ext cx="1484388" cy="2728776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8914" extrusionOk="0">
                    <a:moveTo>
                      <a:pt x="1524" y="177"/>
                    </a:moveTo>
                    <a:lnTo>
                      <a:pt x="1524" y="0"/>
                    </a:lnTo>
                    <a:lnTo>
                      <a:pt x="696" y="0"/>
                    </a:lnTo>
                    <a:cubicBezTo>
                      <a:pt x="505" y="0"/>
                      <a:pt x="329" y="79"/>
                      <a:pt x="206" y="206"/>
                    </a:cubicBezTo>
                    <a:cubicBezTo>
                      <a:pt x="79" y="333"/>
                      <a:pt x="1" y="505"/>
                      <a:pt x="1" y="701"/>
                    </a:cubicBezTo>
                    <a:lnTo>
                      <a:pt x="1" y="8914"/>
                    </a:lnTo>
                    <a:lnTo>
                      <a:pt x="4849" y="667"/>
                    </a:lnTo>
                    <a:lnTo>
                      <a:pt x="2018" y="667"/>
                    </a:lnTo>
                    <a:cubicBezTo>
                      <a:pt x="1744" y="667"/>
                      <a:pt x="1524" y="446"/>
                      <a:pt x="1524" y="177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" name="Google Shape;92;p15"/>
            <p:cNvSpPr/>
            <p:nvPr/>
          </p:nvSpPr>
          <p:spPr>
            <a:xfrm>
              <a:off x="4692200" y="1589375"/>
              <a:ext cx="1880400" cy="609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692200" y="2308150"/>
              <a:ext cx="1880400" cy="60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692200" y="3026925"/>
              <a:ext cx="1880400" cy="6090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4692200" y="3745700"/>
              <a:ext cx="1880400" cy="6090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F5DF-822B-1C07-0288-B406515D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Testcase #2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A2DD2-8558-64A8-D9BE-4CF85A062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803075"/>
            <a:ext cx="4045200" cy="549300"/>
          </a:xfrm>
        </p:spPr>
        <p:txBody>
          <a:bodyPr/>
          <a:lstStyle/>
          <a:p>
            <a:r>
              <a:rPr lang="en-US" sz="1400" i="1" dirty="0"/>
              <a:t>Successful account creation via test email</a:t>
            </a:r>
          </a:p>
        </p:txBody>
      </p:sp>
      <p:pic>
        <p:nvPicPr>
          <p:cNvPr id="7" name="account_creation ">
            <a:hlinkClick r:id="" action="ppaction://media"/>
            <a:extLst>
              <a:ext uri="{FF2B5EF4-FFF2-40B4-BE49-F238E27FC236}">
                <a16:creationId xmlns:a16="http://schemas.microsoft.com/office/drawing/2014/main" id="{331317C3-4EC1-3783-8002-3FD042EAF2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1165" y="20899"/>
            <a:ext cx="234315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4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F5DF-822B-1C07-0288-B406515D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Testcase #3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A2DD2-8558-64A8-D9BE-4CF85A06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i="1" dirty="0" err="1"/>
              <a:t>PyTorch</a:t>
            </a:r>
            <a:r>
              <a:rPr lang="en-US" sz="1400" i="1" dirty="0"/>
              <a:t> model is trained on 100+ </a:t>
            </a:r>
            <a:r>
              <a:rPr lang="en-US" sz="1400" i="1" dirty="0" err="1"/>
              <a:t>Pokemon</a:t>
            </a:r>
            <a:r>
              <a:rPr lang="en-US" sz="1400" i="1" dirty="0"/>
              <a:t>, the app IDs at least 85% of scanned images correctly and that the model is functional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FA5E105-75AB-50E5-8938-2472A729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95" y="290512"/>
            <a:ext cx="2769870" cy="2512695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ADF7805-7E68-2EC6-DE5F-B0ECC74F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048" y="2806065"/>
            <a:ext cx="4657725" cy="198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F5DF-822B-1C07-0288-B406515D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Testcase #4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A2DD2-8558-64A8-D9BE-4CF85A06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i="1" dirty="0"/>
              <a:t>Verify the </a:t>
            </a:r>
            <a:r>
              <a:rPr lang="en-US" sz="1400" i="1" dirty="0" err="1"/>
              <a:t>PokeAPI</a:t>
            </a:r>
            <a:r>
              <a:rPr lang="en-US" sz="1400" i="1" dirty="0"/>
              <a:t> returns requested data, and that the details match the predicted image.</a:t>
            </a:r>
            <a:endParaRPr lang="en-US" i="1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F3CF7A0-9B1D-0B83-EF07-4B28BD91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220" y="3075623"/>
            <a:ext cx="2049780" cy="2070735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C71A5AD-2A69-0C2C-67FC-F27A83425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60" y="3587948"/>
            <a:ext cx="4046220" cy="32766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DB528F9-5885-D5FE-7C26-00690A02C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586" y="30480"/>
            <a:ext cx="2051048" cy="277368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D4A40E-2CF2-7385-A07D-BBD526901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114" y="556260"/>
            <a:ext cx="206047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2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F5DF-822B-1C07-0288-B406515D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Testcase #5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A2DD2-8558-64A8-D9BE-4CF85A06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Verify interface responsiveness according to modern accessibility and design standards.</a:t>
            </a:r>
            <a:endParaRPr lang="en-US" dirty="0"/>
          </a:p>
        </p:txBody>
      </p:sp>
      <p:pic>
        <p:nvPicPr>
          <p:cNvPr id="3" name="accessibility_demo">
            <a:hlinkClick r:id="" action="ppaction://media"/>
            <a:extLst>
              <a:ext uri="{FF2B5EF4-FFF2-40B4-BE49-F238E27FC236}">
                <a16:creationId xmlns:a16="http://schemas.microsoft.com/office/drawing/2014/main" id="{34C12C24-7AAF-7344-D72C-253A55BA5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9485" y="1398389"/>
            <a:ext cx="4680943" cy="26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F5DF-822B-1C07-0288-B406515D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Testcase #6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A2DD2-8558-64A8-D9BE-4CF85A06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Verify the app can activate the camera to identify Pokémon through the camera</a:t>
            </a:r>
            <a:endParaRPr lang="en-US" dirty="0"/>
          </a:p>
        </p:txBody>
      </p:sp>
      <p:pic>
        <p:nvPicPr>
          <p:cNvPr id="3" name="camera_test">
            <a:hlinkClick r:id="" action="ppaction://media"/>
            <a:extLst>
              <a:ext uri="{FF2B5EF4-FFF2-40B4-BE49-F238E27FC236}">
                <a16:creationId xmlns:a16="http://schemas.microsoft.com/office/drawing/2014/main" id="{D2D52DB4-948D-3011-555B-0D6C925BAB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5758" y="362545"/>
            <a:ext cx="2063750" cy="44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F5DF-822B-1C07-0288-B406515D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Testcase #7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A2DD2-8558-64A8-D9BE-4CF85A06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Verify data is displayed in a user-friendly layout where the font and design is consistent all the way</a:t>
            </a:r>
            <a:endParaRPr lang="en-US" dirty="0"/>
          </a:p>
          <a:p>
            <a:endParaRPr lang="en-US" sz="1400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4B400C7F-A7FC-8668-03AA-D03576642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837" y="294680"/>
            <a:ext cx="2164412" cy="4143375"/>
          </a:xfrm>
          <a:prstGeom prst="rect">
            <a:avLst/>
          </a:prstGeom>
        </p:spPr>
      </p:pic>
      <p:pic>
        <p:nvPicPr>
          <p:cNvPr id="6" name="Picture 5" descr="Cartoon of a pink animal&#10;&#10;Description automatically generated">
            <a:extLst>
              <a:ext uri="{FF2B5EF4-FFF2-40B4-BE49-F238E27FC236}">
                <a16:creationId xmlns:a16="http://schemas.microsoft.com/office/drawing/2014/main" id="{85FCDFC5-70FC-325E-2C2C-54832781C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32" y="285750"/>
            <a:ext cx="1952896" cy="414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91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F5DF-822B-1C07-0288-B406515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86" y="1286753"/>
            <a:ext cx="4045200" cy="1482300"/>
          </a:xfrm>
        </p:spPr>
        <p:txBody>
          <a:bodyPr/>
          <a:lstStyle/>
          <a:p>
            <a:r>
              <a:rPr lang="en-US" dirty="0"/>
              <a:t>Testcase #8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A2DD2-8558-64A8-D9BE-4CF85A06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i="1" dirty="0"/>
              <a:t>Verify login functionality with existing credentials, access to account profile, and proper error messages for incorrect credentials.</a:t>
            </a:r>
            <a:endParaRPr lang="en-US" i="1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8" name="user_signin(1)">
            <a:hlinkClick r:id="" action="ppaction://media"/>
            <a:extLst>
              <a:ext uri="{FF2B5EF4-FFF2-40B4-BE49-F238E27FC236}">
                <a16:creationId xmlns:a16="http://schemas.microsoft.com/office/drawing/2014/main" id="{A23C06A9-7401-7CE1-9CD9-E4750ED8E7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7086" y="237529"/>
            <a:ext cx="2043906" cy="467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F5DF-822B-1C07-0288-B406515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86" y="1286753"/>
            <a:ext cx="4045200" cy="1482300"/>
          </a:xfrm>
        </p:spPr>
        <p:txBody>
          <a:bodyPr/>
          <a:lstStyle/>
          <a:p>
            <a:r>
              <a:rPr lang="en-US" dirty="0"/>
              <a:t>Testcase #9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A2DD2-8558-64A8-D9BE-4CF85A06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i="1" dirty="0"/>
              <a:t>Verify account deletion removes data from the database, and that deleted accounts cannot log in.</a:t>
            </a:r>
            <a:endParaRPr lang="en-US" i="1" dirty="0"/>
          </a:p>
          <a:p>
            <a:endParaRPr lang="en-US" sz="1400" i="1" dirty="0"/>
          </a:p>
          <a:p>
            <a:endParaRPr lang="en-US" sz="1400" i="1" dirty="0"/>
          </a:p>
        </p:txBody>
      </p:sp>
      <p:pic>
        <p:nvPicPr>
          <p:cNvPr id="3" name="deletion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95311E3-3C25-1BBC-A62D-9332527DE9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1375410"/>
            <a:ext cx="4564380" cy="25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1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F5DF-822B-1C07-0288-B406515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86" y="1286753"/>
            <a:ext cx="4045200" cy="1482300"/>
          </a:xfrm>
        </p:spPr>
        <p:txBody>
          <a:bodyPr/>
          <a:lstStyle/>
          <a:p>
            <a:r>
              <a:rPr lang="en-US" dirty="0"/>
              <a:t>Testcase #13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A2DD2-8558-64A8-D9BE-4CF85A06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i="1" dirty="0"/>
              <a:t>Verify admin can ban a user by username, banned users cannot login, and unbanned users can regain account access.</a:t>
            </a:r>
          </a:p>
          <a:p>
            <a:endParaRPr lang="en-US" sz="1400" i="1" dirty="0"/>
          </a:p>
          <a:p>
            <a:endParaRPr lang="en-US" sz="1400" i="1" dirty="0"/>
          </a:p>
        </p:txBody>
      </p:sp>
      <p:pic>
        <p:nvPicPr>
          <p:cNvPr id="5" name="Picture 4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DDEAC881-97AF-5EFF-4507-14BE5A493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571" y="3661172"/>
            <a:ext cx="4707732" cy="1482329"/>
          </a:xfrm>
          <a:prstGeom prst="rect">
            <a:avLst/>
          </a:prstGeom>
        </p:spPr>
      </p:pic>
      <p:pic>
        <p:nvPicPr>
          <p:cNvPr id="6" name="banaccoun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F6AAC36A-413C-B92E-E7F9-8356C8034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5572" y="853678"/>
            <a:ext cx="4707732" cy="28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5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F5DF-822B-1C07-0288-B406515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86" y="1286753"/>
            <a:ext cx="4045200" cy="1482300"/>
          </a:xfrm>
        </p:spPr>
        <p:txBody>
          <a:bodyPr/>
          <a:lstStyle/>
          <a:p>
            <a:r>
              <a:rPr lang="en-US" dirty="0"/>
              <a:t>Testcase #14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A2DD2-8558-64A8-D9BE-4CF85A06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i="1" dirty="0"/>
              <a:t>Verify the model returns a score for each image, and that the score is displayed in the UI.</a:t>
            </a:r>
            <a:endParaRPr lang="en-US" i="1" dirty="0"/>
          </a:p>
        </p:txBody>
      </p:sp>
      <p:pic>
        <p:nvPicPr>
          <p:cNvPr id="7" name="ScoreUI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096F4B7-EA1E-5E9A-E3CF-31D2189012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8633" y="326827"/>
            <a:ext cx="1920875" cy="4114800"/>
          </a:xfrm>
          <a:prstGeom prst="rect">
            <a:avLst/>
          </a:prstGeom>
        </p:spPr>
      </p:pic>
      <p:pic>
        <p:nvPicPr>
          <p:cNvPr id="8" name="Picture 7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928822A2-C98B-E44B-4CCB-7B65C9026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330" y="4438055"/>
            <a:ext cx="4587479" cy="41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8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827D-7F56-BFC3-B167-FC905CA0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DB67E-BF9D-D3FF-0082-7B88D9261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9279" y="1020010"/>
            <a:ext cx="6494258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50" b="1" dirty="0"/>
              <a:t>The Problem</a:t>
            </a:r>
          </a:p>
          <a:p>
            <a:pPr lvl="1">
              <a:lnSpc>
                <a:spcPct val="150000"/>
              </a:lnSpc>
            </a:pPr>
            <a:r>
              <a:rPr lang="en-US" sz="1250" dirty="0"/>
              <a:t>Frequent misclassification of </a:t>
            </a:r>
            <a:r>
              <a:rPr lang="en-US" sz="1250" err="1"/>
              <a:t>Pokemon</a:t>
            </a:r>
            <a:r>
              <a:rPr lang="en-US" sz="1250" dirty="0"/>
              <a:t> from people when referring to ads, shows, anywhere there's media</a:t>
            </a:r>
          </a:p>
          <a:p>
            <a:pPr lvl="1">
              <a:lnSpc>
                <a:spcPct val="150000"/>
              </a:lnSpc>
            </a:pPr>
            <a:r>
              <a:rPr lang="en-US" sz="1250" dirty="0"/>
              <a:t>Lack of real-time, camera-based solution for identifying </a:t>
            </a:r>
            <a:r>
              <a:rPr lang="en-US" sz="1250" err="1"/>
              <a:t>Pokemon</a:t>
            </a:r>
            <a:r>
              <a:rPr lang="en-US" sz="1250" dirty="0"/>
              <a:t> from posters, cards, billboards, menus etc.</a:t>
            </a:r>
          </a:p>
          <a:p>
            <a:pPr>
              <a:lnSpc>
                <a:spcPct val="150000"/>
              </a:lnSpc>
            </a:pPr>
            <a:r>
              <a:rPr lang="en-US" sz="1250" b="1" dirty="0"/>
              <a:t>The Gap</a:t>
            </a:r>
          </a:p>
          <a:p>
            <a:pPr lvl="1">
              <a:lnSpc>
                <a:spcPct val="150000"/>
              </a:lnSpc>
            </a:pPr>
            <a:r>
              <a:rPr lang="en-US" sz="1250" dirty="0"/>
              <a:t>Existing </a:t>
            </a:r>
            <a:r>
              <a:rPr lang="en-US" sz="1250" err="1"/>
              <a:t>Pokedex</a:t>
            </a:r>
            <a:r>
              <a:rPr lang="en-US" sz="1250" dirty="0"/>
              <a:t> apps focus on static 3D entities or manual input</a:t>
            </a:r>
          </a:p>
          <a:p>
            <a:pPr lvl="1">
              <a:lnSpc>
                <a:spcPct val="150000"/>
              </a:lnSpc>
            </a:pPr>
            <a:r>
              <a:rPr lang="en-US" sz="1250" dirty="0"/>
              <a:t>No seamless integration of </a:t>
            </a:r>
            <a:r>
              <a:rPr lang="en-US" sz="1250" err="1"/>
              <a:t>Pokemon</a:t>
            </a:r>
            <a:r>
              <a:rPr lang="en-US" sz="1250" dirty="0"/>
              <a:t> image detection exists on mobile</a:t>
            </a:r>
          </a:p>
          <a:p>
            <a:pPr>
              <a:lnSpc>
                <a:spcPct val="150000"/>
              </a:lnSpc>
            </a:pPr>
            <a:r>
              <a:rPr lang="en-US" sz="1250" b="1" dirty="0"/>
              <a:t>What We Aim to Solve</a:t>
            </a:r>
          </a:p>
          <a:p>
            <a:pPr lvl="1">
              <a:lnSpc>
                <a:spcPct val="150000"/>
              </a:lnSpc>
            </a:pPr>
            <a:r>
              <a:rPr lang="en-US" sz="1250" dirty="0"/>
              <a:t>Create a user-friendly app that detects </a:t>
            </a:r>
            <a:r>
              <a:rPr lang="en-US" sz="1250" err="1"/>
              <a:t>Pokemon</a:t>
            </a:r>
            <a:r>
              <a:rPr lang="en-US" sz="1250" dirty="0"/>
              <a:t> in real-time using a camera and provides accurate </a:t>
            </a:r>
            <a:r>
              <a:rPr lang="en-US" sz="1250" err="1"/>
              <a:t>Pokedex</a:t>
            </a:r>
            <a:r>
              <a:rPr lang="en-US" sz="1250" dirty="0"/>
              <a:t> entries</a:t>
            </a:r>
          </a:p>
          <a:p>
            <a:pPr lvl="1"/>
            <a:endParaRPr lang="en-US" dirty="0"/>
          </a:p>
        </p:txBody>
      </p:sp>
      <p:pic>
        <p:nvPicPr>
          <p:cNvPr id="4" name="Picture 3" descr="Mew Pokemon PNG File">
            <a:extLst>
              <a:ext uri="{FF2B5EF4-FFF2-40B4-BE49-F238E27FC236}">
                <a16:creationId xmlns:a16="http://schemas.microsoft.com/office/drawing/2014/main" id="{6A2FDFD1-D2F6-7B56-B497-7C6BA381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126" y="3332707"/>
            <a:ext cx="1818272" cy="19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C529-B4FB-E54C-E1A4-30D0E67B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789B1-3236-3CAA-234D-62C9E4FEE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200" y="1285081"/>
            <a:ext cx="7005600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300" b="1" dirty="0"/>
              <a:t>How We Solved the Problem</a:t>
            </a:r>
            <a:endParaRPr lang="en-US" sz="1300" dirty="0"/>
          </a:p>
          <a:p>
            <a:pPr lvl="1">
              <a:lnSpc>
                <a:spcPct val="150000"/>
              </a:lnSpc>
            </a:pPr>
            <a:r>
              <a:rPr lang="en-US" sz="1300" dirty="0"/>
              <a:t>Bridging the gap with seamless integration of </a:t>
            </a:r>
            <a:r>
              <a:rPr lang="en-US" sz="1300" dirty="0" err="1"/>
              <a:t>PyTorch</a:t>
            </a:r>
            <a:r>
              <a:rPr lang="en-US" sz="1300" dirty="0"/>
              <a:t> inference and </a:t>
            </a:r>
            <a:r>
              <a:rPr lang="en-US" sz="1300" dirty="0" err="1"/>
              <a:t>PokeAPI</a:t>
            </a:r>
            <a:r>
              <a:rPr lang="en-US" sz="1300" dirty="0"/>
              <a:t> for accurate </a:t>
            </a:r>
            <a:r>
              <a:rPr lang="en-US" sz="1300" dirty="0" err="1"/>
              <a:t>Pokemon</a:t>
            </a:r>
            <a:r>
              <a:rPr lang="en-US" sz="1300" dirty="0"/>
              <a:t> identification</a:t>
            </a:r>
          </a:p>
          <a:p>
            <a:pPr lvl="1">
              <a:lnSpc>
                <a:spcPct val="150000"/>
              </a:lnSpc>
            </a:pPr>
            <a:r>
              <a:rPr lang="en-US" sz="1300" dirty="0"/>
              <a:t>Scoring for guidance</a:t>
            </a:r>
          </a:p>
          <a:p>
            <a:pPr lvl="1">
              <a:lnSpc>
                <a:spcPct val="150000"/>
              </a:lnSpc>
            </a:pPr>
            <a:r>
              <a:rPr lang="en-US" sz="1300" dirty="0"/>
              <a:t>Compact and responsive UI</a:t>
            </a:r>
          </a:p>
          <a:p>
            <a:pPr>
              <a:lnSpc>
                <a:spcPct val="200000"/>
              </a:lnSpc>
            </a:pPr>
            <a:r>
              <a:rPr lang="en-US" sz="1300" b="1" dirty="0"/>
              <a:t>Impact</a:t>
            </a:r>
          </a:p>
          <a:p>
            <a:pPr lvl="1">
              <a:lnSpc>
                <a:spcPct val="150000"/>
              </a:lnSpc>
            </a:pPr>
            <a:r>
              <a:rPr lang="en-US" sz="1300" dirty="0"/>
              <a:t>Seamless, accessible user experience (UX) for </a:t>
            </a:r>
            <a:r>
              <a:rPr lang="en-US" sz="1300" err="1"/>
              <a:t>Pokemon</a:t>
            </a:r>
            <a:r>
              <a:rPr lang="en-US" sz="1300" dirty="0"/>
              <a:t> enthusiasts</a:t>
            </a:r>
          </a:p>
          <a:p>
            <a:pPr lvl="1">
              <a:lnSpc>
                <a:spcPct val="150000"/>
              </a:lnSpc>
            </a:pPr>
            <a:r>
              <a:rPr lang="en-US" sz="1300" dirty="0"/>
              <a:t>Potential for gamified learning, immersion of having a </a:t>
            </a:r>
            <a:r>
              <a:rPr lang="en-US" sz="1300" err="1"/>
              <a:t>Pokedex</a:t>
            </a:r>
            <a:r>
              <a:rPr lang="en-US" sz="1300" dirty="0"/>
              <a:t> on</a:t>
            </a:r>
            <a:br>
              <a:rPr lang="en-US" sz="1300" dirty="0"/>
            </a:br>
            <a:r>
              <a:rPr lang="en-US" sz="1300" dirty="0"/>
              <a:t>mobile in your hands!</a:t>
            </a:r>
          </a:p>
          <a:p>
            <a:pPr>
              <a:lnSpc>
                <a:spcPct val="150000"/>
              </a:lnSpc>
            </a:pPr>
            <a:endParaRPr lang="en-US" sz="1400" b="1" dirty="0"/>
          </a:p>
        </p:txBody>
      </p:sp>
      <p:pic>
        <p:nvPicPr>
          <p:cNvPr id="5" name="Picture 4" descr="Archivo:Delibird.png - WikiDex, la enciclopedia Pokémon">
            <a:extLst>
              <a:ext uri="{FF2B5EF4-FFF2-40B4-BE49-F238E27FC236}">
                <a16:creationId xmlns:a16="http://schemas.microsoft.com/office/drawing/2014/main" id="{F9B19A73-3521-E54C-C4BE-C0F68E88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94" y="2619042"/>
            <a:ext cx="2338726" cy="20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3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Future Changes</a:t>
            </a:r>
            <a:endParaRPr lang="en-US" dirty="0"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983164" y="1077948"/>
            <a:ext cx="6386510" cy="3678933"/>
            <a:chOff x="1206795" y="1053101"/>
            <a:chExt cx="6386510" cy="3678933"/>
          </a:xfrm>
        </p:grpSpPr>
        <p:grpSp>
          <p:nvGrpSpPr>
            <p:cNvPr id="146" name="Google Shape;146;p17"/>
            <p:cNvGrpSpPr/>
            <p:nvPr/>
          </p:nvGrpSpPr>
          <p:grpSpPr>
            <a:xfrm>
              <a:off x="1206795" y="1053101"/>
              <a:ext cx="1737857" cy="3678933"/>
              <a:chOff x="1206795" y="1053101"/>
              <a:chExt cx="1737857" cy="3678933"/>
            </a:xfrm>
          </p:grpSpPr>
          <p:sp>
            <p:nvSpPr>
              <p:cNvPr id="147" name="Google Shape;147;p17"/>
              <p:cNvSpPr/>
              <p:nvPr/>
            </p:nvSpPr>
            <p:spPr>
              <a:xfrm>
                <a:off x="1206795" y="1053101"/>
                <a:ext cx="1737857" cy="3678933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14630" extrusionOk="0">
                    <a:moveTo>
                      <a:pt x="1048" y="1"/>
                    </a:moveTo>
                    <a:cubicBezTo>
                      <a:pt x="470" y="1"/>
                      <a:pt x="0" y="471"/>
                      <a:pt x="0" y="1054"/>
                    </a:cubicBezTo>
                    <a:lnTo>
                      <a:pt x="0" y="13581"/>
                    </a:lnTo>
                    <a:cubicBezTo>
                      <a:pt x="0" y="14159"/>
                      <a:pt x="470" y="14629"/>
                      <a:pt x="1048" y="14629"/>
                    </a:cubicBezTo>
                    <a:lnTo>
                      <a:pt x="5862" y="14629"/>
                    </a:lnTo>
                    <a:cubicBezTo>
                      <a:pt x="6440" y="14629"/>
                      <a:pt x="6911" y="14159"/>
                      <a:pt x="6911" y="13581"/>
                    </a:cubicBezTo>
                    <a:lnTo>
                      <a:pt x="6911" y="1054"/>
                    </a:lnTo>
                    <a:cubicBezTo>
                      <a:pt x="6911" y="471"/>
                      <a:pt x="6440" y="1"/>
                      <a:pt x="5862" y="1"/>
                    </a:cubicBezTo>
                    <a:close/>
                  </a:path>
                </a:pathLst>
              </a:custGeom>
              <a:solidFill>
                <a:srgbClr val="3D47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1920947" y="1306828"/>
                <a:ext cx="304521" cy="74182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295" extrusionOk="0">
                    <a:moveTo>
                      <a:pt x="148" y="1"/>
                    </a:moveTo>
                    <a:cubicBezTo>
                      <a:pt x="64" y="1"/>
                      <a:pt x="1" y="69"/>
                      <a:pt x="1" y="148"/>
                    </a:cubicBezTo>
                    <a:cubicBezTo>
                      <a:pt x="1" y="231"/>
                      <a:pt x="64" y="295"/>
                      <a:pt x="148" y="295"/>
                    </a:cubicBezTo>
                    <a:lnTo>
                      <a:pt x="1063" y="295"/>
                    </a:lnTo>
                    <a:cubicBezTo>
                      <a:pt x="1142" y="295"/>
                      <a:pt x="1210" y="231"/>
                      <a:pt x="1210" y="148"/>
                    </a:cubicBezTo>
                    <a:cubicBezTo>
                      <a:pt x="1210" y="69"/>
                      <a:pt x="1142" y="1"/>
                      <a:pt x="1063" y="1"/>
                    </a:cubicBezTo>
                    <a:close/>
                  </a:path>
                </a:pathLst>
              </a:custGeom>
              <a:solidFill>
                <a:srgbClr val="5F69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1879207" y="4438554"/>
                <a:ext cx="388007" cy="10989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437" extrusionOk="0">
                    <a:moveTo>
                      <a:pt x="186" y="1"/>
                    </a:moveTo>
                    <a:cubicBezTo>
                      <a:pt x="83" y="1"/>
                      <a:pt x="0" y="99"/>
                      <a:pt x="0" y="221"/>
                    </a:cubicBezTo>
                    <a:cubicBezTo>
                      <a:pt x="0" y="339"/>
                      <a:pt x="83" y="437"/>
                      <a:pt x="186" y="437"/>
                    </a:cubicBezTo>
                    <a:lnTo>
                      <a:pt x="1352" y="437"/>
                    </a:lnTo>
                    <a:cubicBezTo>
                      <a:pt x="1455" y="437"/>
                      <a:pt x="1543" y="339"/>
                      <a:pt x="1543" y="221"/>
                    </a:cubicBezTo>
                    <a:cubicBezTo>
                      <a:pt x="1543" y="99"/>
                      <a:pt x="1455" y="1"/>
                      <a:pt x="1352" y="1"/>
                    </a:cubicBezTo>
                    <a:close/>
                  </a:path>
                </a:pathLst>
              </a:custGeom>
              <a:solidFill>
                <a:srgbClr val="5F69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17"/>
            <p:cNvGrpSpPr/>
            <p:nvPr/>
          </p:nvGrpSpPr>
          <p:grpSpPr>
            <a:xfrm>
              <a:off x="1315175" y="1555776"/>
              <a:ext cx="6278130" cy="668897"/>
              <a:chOff x="1315175" y="1555776"/>
              <a:chExt cx="6278130" cy="668897"/>
            </a:xfrm>
          </p:grpSpPr>
          <p:sp>
            <p:nvSpPr>
              <p:cNvPr id="151" name="Google Shape;151;p17"/>
              <p:cNvSpPr/>
              <p:nvPr/>
            </p:nvSpPr>
            <p:spPr>
              <a:xfrm>
                <a:off x="2944403" y="1555776"/>
                <a:ext cx="1050862" cy="668897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2660" extrusionOk="0">
                    <a:moveTo>
                      <a:pt x="1" y="0"/>
                    </a:moveTo>
                    <a:lnTo>
                      <a:pt x="1" y="2659"/>
                    </a:lnTo>
                    <a:lnTo>
                      <a:pt x="2963" y="2659"/>
                    </a:lnTo>
                    <a:lnTo>
                      <a:pt x="4178" y="1332"/>
                    </a:lnTo>
                    <a:lnTo>
                      <a:pt x="2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7"/>
              <p:cNvSpPr/>
              <p:nvPr/>
            </p:nvSpPr>
            <p:spPr>
              <a:xfrm>
                <a:off x="1315175" y="1555776"/>
                <a:ext cx="1515062" cy="66889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2660" extrusionOk="0">
                    <a:moveTo>
                      <a:pt x="0" y="0"/>
                    </a:moveTo>
                    <a:lnTo>
                      <a:pt x="0" y="2659"/>
                    </a:lnTo>
                    <a:lnTo>
                      <a:pt x="6024" y="2659"/>
                    </a:lnTo>
                    <a:lnTo>
                      <a:pt x="6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</a:rPr>
                  <a:t>Persistent Entry Storage</a:t>
                </a:r>
                <a:endParaRPr lang="e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</a:endParaRPr>
              </a:p>
            </p:txBody>
          </p:sp>
          <p:sp>
            <p:nvSpPr>
              <p:cNvPr id="153" name="Google Shape;153;p17"/>
              <p:cNvSpPr/>
              <p:nvPr/>
            </p:nvSpPr>
            <p:spPr>
              <a:xfrm>
                <a:off x="3204165" y="1631970"/>
                <a:ext cx="523796" cy="524807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2087" extrusionOk="0">
                    <a:moveTo>
                      <a:pt x="1044" y="1"/>
                    </a:moveTo>
                    <a:cubicBezTo>
                      <a:pt x="466" y="1"/>
                      <a:pt x="1" y="466"/>
                      <a:pt x="1" y="1044"/>
                    </a:cubicBezTo>
                    <a:cubicBezTo>
                      <a:pt x="1" y="1617"/>
                      <a:pt x="466" y="2087"/>
                      <a:pt x="1044" y="2087"/>
                    </a:cubicBezTo>
                    <a:cubicBezTo>
                      <a:pt x="1617" y="2087"/>
                      <a:pt x="2082" y="1617"/>
                      <a:pt x="2082" y="1044"/>
                    </a:cubicBezTo>
                    <a:cubicBezTo>
                      <a:pt x="2082" y="466"/>
                      <a:pt x="1617" y="1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7"/>
              <p:cNvSpPr txBox="1"/>
              <p:nvPr/>
            </p:nvSpPr>
            <p:spPr>
              <a:xfrm>
                <a:off x="4189505" y="1642673"/>
                <a:ext cx="3403800" cy="5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Save scanned </a:t>
                </a:r>
                <a:r>
                  <a:rPr lang="en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Pokedex</a:t>
                </a: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entries in a responsive grid manner on the homepage </a:t>
                </a:r>
                <a:endParaRPr lang="en-US" dirty="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55" name="Google Shape;155;p17"/>
            <p:cNvGrpSpPr/>
            <p:nvPr/>
          </p:nvGrpSpPr>
          <p:grpSpPr>
            <a:xfrm>
              <a:off x="1364871" y="2890054"/>
              <a:ext cx="2522720" cy="668897"/>
              <a:chOff x="1364871" y="2890054"/>
              <a:chExt cx="2522720" cy="668897"/>
            </a:xfrm>
          </p:grpSpPr>
          <p:sp>
            <p:nvSpPr>
              <p:cNvPr id="156" name="Google Shape;156;p17"/>
              <p:cNvSpPr/>
              <p:nvPr/>
            </p:nvSpPr>
            <p:spPr>
              <a:xfrm>
                <a:off x="2836729" y="2890054"/>
                <a:ext cx="1050862" cy="668897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2660" extrusionOk="0">
                    <a:moveTo>
                      <a:pt x="1" y="0"/>
                    </a:moveTo>
                    <a:lnTo>
                      <a:pt x="1" y="2659"/>
                    </a:lnTo>
                    <a:lnTo>
                      <a:pt x="2963" y="2659"/>
                    </a:lnTo>
                    <a:lnTo>
                      <a:pt x="4178" y="1332"/>
                    </a:lnTo>
                    <a:lnTo>
                      <a:pt x="29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1364871" y="2890054"/>
                <a:ext cx="1515062" cy="66889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2660" extrusionOk="0">
                    <a:moveTo>
                      <a:pt x="0" y="0"/>
                    </a:moveTo>
                    <a:lnTo>
                      <a:pt x="0" y="2659"/>
                    </a:lnTo>
                    <a:lnTo>
                      <a:pt x="6024" y="2659"/>
                    </a:lnTo>
                    <a:lnTo>
                      <a:pt x="60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en" sz="2000" dirty="0">
                    <a:solidFill>
                      <a:schemeClr val="lt1"/>
                    </a:solidFill>
                    <a:latin typeface="Fira Sans Extra Condensed Medium"/>
                    <a:sym typeface="Fira Sans Extra Condensed Medium"/>
                  </a:rPr>
                  <a:t>Display TCG Data</a:t>
                </a:r>
                <a:endParaRPr dirty="0"/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3129622" y="2979041"/>
                <a:ext cx="523796" cy="523802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2083" extrusionOk="0">
                    <a:moveTo>
                      <a:pt x="1044" y="1"/>
                    </a:moveTo>
                    <a:cubicBezTo>
                      <a:pt x="466" y="1"/>
                      <a:pt x="1" y="466"/>
                      <a:pt x="1" y="1044"/>
                    </a:cubicBezTo>
                    <a:cubicBezTo>
                      <a:pt x="1" y="1617"/>
                      <a:pt x="466" y="2082"/>
                      <a:pt x="1044" y="2082"/>
                    </a:cubicBezTo>
                    <a:cubicBezTo>
                      <a:pt x="1617" y="2082"/>
                      <a:pt x="2082" y="1617"/>
                      <a:pt x="2082" y="1044"/>
                    </a:cubicBezTo>
                    <a:cubicBezTo>
                      <a:pt x="2082" y="466"/>
                      <a:pt x="1617" y="1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" name="Google Shape;169;p17"/>
            <p:cNvSpPr txBox="1"/>
            <p:nvPr/>
          </p:nvSpPr>
          <p:spPr>
            <a:xfrm>
              <a:off x="4172940" y="3004554"/>
              <a:ext cx="34038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Give users option to view and store TCG data after model inference </a:t>
              </a:r>
              <a:endParaRPr lang="en-US">
                <a:solidFill>
                  <a:schemeClr val="dk1"/>
                </a:solidFill>
              </a:endParaRPr>
            </a:p>
          </p:txBody>
        </p:sp>
        <p:grpSp>
          <p:nvGrpSpPr>
            <p:cNvPr id="170" name="Google Shape;170;p17"/>
            <p:cNvGrpSpPr/>
            <p:nvPr/>
          </p:nvGrpSpPr>
          <p:grpSpPr>
            <a:xfrm>
              <a:off x="3292493" y="1739800"/>
              <a:ext cx="347139" cy="309148"/>
              <a:chOff x="4355125" y="3268113"/>
              <a:chExt cx="434250" cy="386725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4355125" y="3268113"/>
                <a:ext cx="434250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17370" h="4060" extrusionOk="0">
                    <a:moveTo>
                      <a:pt x="8688" y="0"/>
                    </a:moveTo>
                    <a:cubicBezTo>
                      <a:pt x="5694" y="0"/>
                      <a:pt x="2760" y="1065"/>
                      <a:pt x="449" y="2994"/>
                    </a:cubicBezTo>
                    <a:cubicBezTo>
                      <a:pt x="1" y="3411"/>
                      <a:pt x="383" y="4058"/>
                      <a:pt x="862" y="4058"/>
                    </a:cubicBezTo>
                    <a:cubicBezTo>
                      <a:pt x="983" y="4058"/>
                      <a:pt x="1111" y="4016"/>
                      <a:pt x="1233" y="3919"/>
                    </a:cubicBezTo>
                    <a:cubicBezTo>
                      <a:pt x="3393" y="2120"/>
                      <a:pt x="6041" y="1221"/>
                      <a:pt x="8688" y="1221"/>
                    </a:cubicBezTo>
                    <a:cubicBezTo>
                      <a:pt x="11336" y="1221"/>
                      <a:pt x="13983" y="2120"/>
                      <a:pt x="16144" y="3919"/>
                    </a:cubicBezTo>
                    <a:cubicBezTo>
                      <a:pt x="16264" y="4019"/>
                      <a:pt x="16405" y="4059"/>
                      <a:pt x="16545" y="4059"/>
                    </a:cubicBezTo>
                    <a:cubicBezTo>
                      <a:pt x="17108" y="4059"/>
                      <a:pt x="17369" y="3356"/>
                      <a:pt x="16927" y="2994"/>
                    </a:cubicBezTo>
                    <a:cubicBezTo>
                      <a:pt x="14616" y="1065"/>
                      <a:pt x="11703" y="0"/>
                      <a:pt x="86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4400000" y="3351488"/>
                <a:ext cx="3497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3988" h="3744" extrusionOk="0">
                    <a:moveTo>
                      <a:pt x="6970" y="1"/>
                    </a:moveTo>
                    <a:cubicBezTo>
                      <a:pt x="6944" y="1"/>
                      <a:pt x="6919" y="1"/>
                      <a:pt x="6893" y="1"/>
                    </a:cubicBezTo>
                    <a:cubicBezTo>
                      <a:pt x="6869" y="1"/>
                      <a:pt x="6844" y="1"/>
                      <a:pt x="6819" y="1"/>
                    </a:cubicBezTo>
                    <a:cubicBezTo>
                      <a:pt x="4374" y="1"/>
                      <a:pt x="2012" y="983"/>
                      <a:pt x="242" y="2714"/>
                    </a:cubicBezTo>
                    <a:cubicBezTo>
                      <a:pt x="1" y="2935"/>
                      <a:pt x="1" y="3337"/>
                      <a:pt x="242" y="3578"/>
                    </a:cubicBezTo>
                    <a:cubicBezTo>
                      <a:pt x="362" y="3688"/>
                      <a:pt x="518" y="3744"/>
                      <a:pt x="674" y="3744"/>
                    </a:cubicBezTo>
                    <a:cubicBezTo>
                      <a:pt x="830" y="3744"/>
                      <a:pt x="985" y="3688"/>
                      <a:pt x="1106" y="3578"/>
                    </a:cubicBezTo>
                    <a:cubicBezTo>
                      <a:pt x="2714" y="1990"/>
                      <a:pt x="4808" y="1197"/>
                      <a:pt x="6903" y="1197"/>
                    </a:cubicBezTo>
                    <a:cubicBezTo>
                      <a:pt x="8998" y="1197"/>
                      <a:pt x="11093" y="1990"/>
                      <a:pt x="12701" y="3578"/>
                    </a:cubicBezTo>
                    <a:cubicBezTo>
                      <a:pt x="12829" y="3693"/>
                      <a:pt x="12969" y="3742"/>
                      <a:pt x="13104" y="3742"/>
                    </a:cubicBezTo>
                    <a:cubicBezTo>
                      <a:pt x="13580" y="3742"/>
                      <a:pt x="13988" y="3132"/>
                      <a:pt x="13565" y="2694"/>
                    </a:cubicBezTo>
                    <a:cubicBezTo>
                      <a:pt x="11795" y="963"/>
                      <a:pt x="9434" y="1"/>
                      <a:pt x="69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4438950" y="3434388"/>
                <a:ext cx="267525" cy="88950"/>
              </a:xfrm>
              <a:custGeom>
                <a:avLst/>
                <a:gdLst/>
                <a:ahLst/>
                <a:cxnLst/>
                <a:rect l="l" t="t" r="r" b="b"/>
                <a:pathLst>
                  <a:path w="10701" h="3558" extrusionOk="0">
                    <a:moveTo>
                      <a:pt x="5335" y="1"/>
                    </a:moveTo>
                    <a:cubicBezTo>
                      <a:pt x="3346" y="1"/>
                      <a:pt x="1457" y="965"/>
                      <a:pt x="291" y="2593"/>
                    </a:cubicBezTo>
                    <a:cubicBezTo>
                      <a:pt x="0" y="3059"/>
                      <a:pt x="395" y="3524"/>
                      <a:pt x="817" y="3524"/>
                    </a:cubicBezTo>
                    <a:cubicBezTo>
                      <a:pt x="978" y="3524"/>
                      <a:pt x="1143" y="3457"/>
                      <a:pt x="1276" y="3296"/>
                    </a:cubicBezTo>
                    <a:cubicBezTo>
                      <a:pt x="2271" y="1910"/>
                      <a:pt x="3803" y="1216"/>
                      <a:pt x="5335" y="1216"/>
                    </a:cubicBezTo>
                    <a:cubicBezTo>
                      <a:pt x="6868" y="1216"/>
                      <a:pt x="8400" y="1910"/>
                      <a:pt x="9394" y="3296"/>
                    </a:cubicBezTo>
                    <a:cubicBezTo>
                      <a:pt x="9515" y="3457"/>
                      <a:pt x="9696" y="3557"/>
                      <a:pt x="9897" y="3557"/>
                    </a:cubicBezTo>
                    <a:cubicBezTo>
                      <a:pt x="10399" y="3557"/>
                      <a:pt x="10701" y="2995"/>
                      <a:pt x="10399" y="2593"/>
                    </a:cubicBezTo>
                    <a:cubicBezTo>
                      <a:pt x="9234" y="965"/>
                      <a:pt x="7345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4485900" y="3524813"/>
                <a:ext cx="151250" cy="13002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5201" extrusionOk="0">
                    <a:moveTo>
                      <a:pt x="3457" y="1"/>
                    </a:moveTo>
                    <a:cubicBezTo>
                      <a:pt x="1146" y="1"/>
                      <a:pt x="1" y="2794"/>
                      <a:pt x="1629" y="4442"/>
                    </a:cubicBezTo>
                    <a:cubicBezTo>
                      <a:pt x="2153" y="4966"/>
                      <a:pt x="2798" y="5200"/>
                      <a:pt x="3431" y="5200"/>
                    </a:cubicBezTo>
                    <a:cubicBezTo>
                      <a:pt x="4765" y="5200"/>
                      <a:pt x="6050" y="4160"/>
                      <a:pt x="6050" y="2593"/>
                    </a:cubicBezTo>
                    <a:cubicBezTo>
                      <a:pt x="6050" y="1166"/>
                      <a:pt x="4884" y="21"/>
                      <a:pt x="3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17"/>
            <p:cNvGrpSpPr/>
            <p:nvPr/>
          </p:nvGrpSpPr>
          <p:grpSpPr>
            <a:xfrm>
              <a:off x="3235517" y="3061918"/>
              <a:ext cx="311990" cy="294013"/>
              <a:chOff x="4556415" y="2113678"/>
              <a:chExt cx="377302" cy="355604"/>
            </a:xfrm>
          </p:grpSpPr>
          <p:sp>
            <p:nvSpPr>
              <p:cNvPr id="176" name="Google Shape;176;p17"/>
              <p:cNvSpPr/>
              <p:nvPr/>
            </p:nvSpPr>
            <p:spPr>
              <a:xfrm>
                <a:off x="4556415" y="2314031"/>
                <a:ext cx="80400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729" extrusionOk="0">
                    <a:moveTo>
                      <a:pt x="0" y="0"/>
                    </a:moveTo>
                    <a:lnTo>
                      <a:pt x="0" y="1728"/>
                    </a:lnTo>
                    <a:lnTo>
                      <a:pt x="3216" y="1728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4684224" y="2113678"/>
                <a:ext cx="804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1729" extrusionOk="0">
                    <a:moveTo>
                      <a:pt x="1" y="0"/>
                    </a:moveTo>
                    <a:lnTo>
                      <a:pt x="1" y="1728"/>
                    </a:lnTo>
                    <a:lnTo>
                      <a:pt x="3216" y="1728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4853315" y="2314031"/>
                <a:ext cx="80400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729" extrusionOk="0">
                    <a:moveTo>
                      <a:pt x="1" y="0"/>
                    </a:moveTo>
                    <a:lnTo>
                      <a:pt x="1" y="1728"/>
                    </a:lnTo>
                    <a:lnTo>
                      <a:pt x="3216" y="1728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4556415" y="2426057"/>
                <a:ext cx="80400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729" extrusionOk="0">
                    <a:moveTo>
                      <a:pt x="0" y="0"/>
                    </a:moveTo>
                    <a:lnTo>
                      <a:pt x="0" y="1728"/>
                    </a:lnTo>
                    <a:lnTo>
                      <a:pt x="3216" y="1728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4655391" y="2255756"/>
                <a:ext cx="80400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729" extrusionOk="0">
                    <a:moveTo>
                      <a:pt x="0" y="0"/>
                    </a:moveTo>
                    <a:lnTo>
                      <a:pt x="0" y="1728"/>
                    </a:lnTo>
                    <a:lnTo>
                      <a:pt x="3215" y="1728"/>
                    </a:lnTo>
                    <a:lnTo>
                      <a:pt x="32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4754344" y="2426057"/>
                <a:ext cx="804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1729" extrusionOk="0">
                    <a:moveTo>
                      <a:pt x="1" y="0"/>
                    </a:moveTo>
                    <a:lnTo>
                      <a:pt x="1" y="1728"/>
                    </a:lnTo>
                    <a:lnTo>
                      <a:pt x="3216" y="1728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4853317" y="2426057"/>
                <a:ext cx="80400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729" extrusionOk="0">
                    <a:moveTo>
                      <a:pt x="1" y="0"/>
                    </a:moveTo>
                    <a:lnTo>
                      <a:pt x="1" y="1728"/>
                    </a:lnTo>
                    <a:lnTo>
                      <a:pt x="3216" y="1728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4754344" y="2367782"/>
                <a:ext cx="804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1729" extrusionOk="0">
                    <a:moveTo>
                      <a:pt x="1" y="0"/>
                    </a:moveTo>
                    <a:lnTo>
                      <a:pt x="1" y="1728"/>
                    </a:lnTo>
                    <a:lnTo>
                      <a:pt x="3216" y="1728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4556415" y="2139205"/>
                <a:ext cx="80400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729" extrusionOk="0">
                    <a:moveTo>
                      <a:pt x="0" y="0"/>
                    </a:moveTo>
                    <a:lnTo>
                      <a:pt x="0" y="1728"/>
                    </a:lnTo>
                    <a:lnTo>
                      <a:pt x="3216" y="1728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4853315" y="2139205"/>
                <a:ext cx="80400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729" extrusionOk="0">
                    <a:moveTo>
                      <a:pt x="1" y="0"/>
                    </a:moveTo>
                    <a:lnTo>
                      <a:pt x="1" y="1728"/>
                    </a:lnTo>
                    <a:lnTo>
                      <a:pt x="3216" y="1728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4556419" y="2251231"/>
                <a:ext cx="80400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729" extrusionOk="0">
                    <a:moveTo>
                      <a:pt x="0" y="0"/>
                    </a:moveTo>
                    <a:lnTo>
                      <a:pt x="0" y="1728"/>
                    </a:lnTo>
                    <a:lnTo>
                      <a:pt x="3216" y="1728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4853317" y="2192957"/>
                <a:ext cx="80400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729" extrusionOk="0">
                    <a:moveTo>
                      <a:pt x="1" y="0"/>
                    </a:moveTo>
                    <a:lnTo>
                      <a:pt x="1" y="1728"/>
                    </a:lnTo>
                    <a:lnTo>
                      <a:pt x="3216" y="1728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D785-5C9D-5806-6BEB-DE5DACA2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A21C6-0B34-446D-8E9C-619F11809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200" y="1110247"/>
            <a:ext cx="7005600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External Sources: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Flutter documentation: </a:t>
            </a:r>
            <a:r>
              <a:rPr lang="en-US" dirty="0">
                <a:hlinkClick r:id="rId2"/>
              </a:rPr>
              <a:t>https://flutter.dev/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PyTorch</a:t>
            </a:r>
            <a:r>
              <a:rPr lang="en-US" dirty="0"/>
              <a:t> framework: </a:t>
            </a:r>
            <a:r>
              <a:rPr lang="en-US" dirty="0">
                <a:hlinkClick r:id="rId3"/>
              </a:rPr>
              <a:t>https://pytorch.org/</a:t>
            </a:r>
          </a:p>
          <a:p>
            <a:pPr lvl="1">
              <a:lnSpc>
                <a:spcPct val="150000"/>
              </a:lnSpc>
            </a:pPr>
            <a:r>
              <a:rPr lang="en-US" err="1"/>
              <a:t>PokéAPI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https://pokeapi.co/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 dirty="0"/>
              <a:t>Firebase documentation: </a:t>
            </a:r>
            <a:r>
              <a:rPr lang="en-US" dirty="0">
                <a:hlinkClick r:id="rId5"/>
              </a:rPr>
              <a:t>https://firebase.google.com/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dirty="0"/>
              <a:t>Relevant Articles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Jiang, M., et al. “An Empirical Study in Software Verification Tools.” 2020 International Symposium on Theoretical Aspects of Software Engineering (TASE), 1 Dec. 2020, pp. 201–208, https://doi.org/10.1109/tase49443.2020.00035. Accessed 2 Dec. 2024.</a:t>
            </a:r>
          </a:p>
          <a:p>
            <a:pPr lvl="1" indent="-365760">
              <a:lnSpc>
                <a:spcPct val="150000"/>
              </a:lnSpc>
            </a:pPr>
            <a:r>
              <a:rPr lang="en-US" dirty="0"/>
              <a:t>Princeton University, “How To Design For Accessibility,” Digital Accessibility at Princeton, 2024. https://digital.accessibility.princeton.edu/how/design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8CD8-065E-3900-89DF-59B15CEFD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375" y="1679605"/>
            <a:ext cx="3729600" cy="16374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 descr="First time home in a while...sleepy now. Also hi.">
            <a:extLst>
              <a:ext uri="{FF2B5EF4-FFF2-40B4-BE49-F238E27FC236}">
                <a16:creationId xmlns:a16="http://schemas.microsoft.com/office/drawing/2014/main" id="{465ED735-82AB-E473-F8BC-DC53A8ECD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39" y="1399173"/>
            <a:ext cx="3476625" cy="24504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76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4C38-3200-1C6A-B93A-FAC6D219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89EB-1801-1866-F714-4AC261515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200" y="1140326"/>
            <a:ext cx="7005600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300" b="1" dirty="0"/>
              <a:t>Technological Landscape</a:t>
            </a:r>
          </a:p>
          <a:p>
            <a:pPr lvl="1">
              <a:lnSpc>
                <a:spcPct val="150000"/>
              </a:lnSpc>
            </a:pPr>
            <a:r>
              <a:rPr lang="en-US" sz="1300" u="sng" dirty="0"/>
              <a:t>Flutter</a:t>
            </a:r>
            <a:r>
              <a:rPr lang="en-US" sz="1300" dirty="0"/>
              <a:t>: Cross-platform framework for seamless UI</a:t>
            </a:r>
          </a:p>
          <a:p>
            <a:pPr lvl="1">
              <a:lnSpc>
                <a:spcPct val="150000"/>
              </a:lnSpc>
            </a:pPr>
            <a:r>
              <a:rPr lang="en-US" sz="1300" u="sng" dirty="0" err="1"/>
              <a:t>PyTorch</a:t>
            </a:r>
            <a:r>
              <a:rPr lang="en-US" sz="1300" dirty="0"/>
              <a:t>: Cutting-edge object detection for real-time performance</a:t>
            </a:r>
          </a:p>
          <a:p>
            <a:pPr lvl="1">
              <a:lnSpc>
                <a:spcPct val="150000"/>
              </a:lnSpc>
            </a:pPr>
            <a:r>
              <a:rPr lang="en-US" sz="1300" u="sng" dirty="0" err="1"/>
              <a:t>PokeAPI</a:t>
            </a:r>
            <a:r>
              <a:rPr lang="en-US" sz="1300" dirty="0"/>
              <a:t>: Trusted source for data retrieval</a:t>
            </a:r>
          </a:p>
          <a:p>
            <a:pPr lvl="1">
              <a:lnSpc>
                <a:spcPct val="150000"/>
              </a:lnSpc>
            </a:pPr>
            <a:r>
              <a:rPr lang="en-US" sz="1300" u="sng" dirty="0"/>
              <a:t>Firebase</a:t>
            </a:r>
            <a:r>
              <a:rPr lang="en-US" sz="1300" dirty="0"/>
              <a:t>: Backend for user data storage and leaderboard functionality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sz="1300" b="1" dirty="0"/>
              <a:t>Competitive Analysis</a:t>
            </a:r>
          </a:p>
          <a:p>
            <a:pPr lvl="1">
              <a:lnSpc>
                <a:spcPct val="150000"/>
              </a:lnSpc>
            </a:pPr>
            <a:r>
              <a:rPr lang="en-US" sz="1300" i="1" dirty="0"/>
              <a:t>Strengths:</a:t>
            </a:r>
          </a:p>
          <a:p>
            <a:pPr lvl="2">
              <a:lnSpc>
                <a:spcPct val="150000"/>
              </a:lnSpc>
            </a:pPr>
            <a:r>
              <a:rPr lang="en-US" sz="1300" dirty="0"/>
              <a:t>Efficient model inference of images</a:t>
            </a:r>
          </a:p>
          <a:p>
            <a:pPr lvl="2">
              <a:lnSpc>
                <a:spcPct val="150000"/>
              </a:lnSpc>
            </a:pPr>
            <a:r>
              <a:rPr lang="en-US" sz="1300" dirty="0"/>
              <a:t>Fully automated integration with a visual </a:t>
            </a:r>
            <a:r>
              <a:rPr lang="en-US" sz="1300" dirty="0" err="1"/>
              <a:t>Pokedex</a:t>
            </a:r>
            <a:r>
              <a:rPr lang="en-US" sz="1300" dirty="0"/>
              <a:t> UI</a:t>
            </a:r>
          </a:p>
          <a:p>
            <a:pPr lvl="1">
              <a:lnSpc>
                <a:spcPct val="150000"/>
              </a:lnSpc>
            </a:pPr>
            <a:r>
              <a:rPr lang="en-US" sz="1300" i="1" dirty="0"/>
              <a:t>Weaknesses in Competitors:</a:t>
            </a:r>
          </a:p>
          <a:p>
            <a:pPr lvl="2">
              <a:lnSpc>
                <a:spcPct val="150000"/>
              </a:lnSpc>
            </a:pPr>
            <a:r>
              <a:rPr lang="en-US" sz="1300" dirty="0"/>
              <a:t>Manual data input in competing apps</a:t>
            </a:r>
          </a:p>
          <a:p>
            <a:pPr lvl="2">
              <a:lnSpc>
                <a:spcPct val="150000"/>
              </a:lnSpc>
            </a:pPr>
            <a:r>
              <a:rPr lang="en-US" sz="1300" dirty="0"/>
              <a:t>No integration of live ML object detection with databases</a:t>
            </a:r>
          </a:p>
        </p:txBody>
      </p:sp>
      <p:pic>
        <p:nvPicPr>
          <p:cNvPr id="4" name="Picture 3" descr="Pokemon PNG Image - PurePNG | Free transparent CC0 PNG Image Library">
            <a:extLst>
              <a:ext uri="{FF2B5EF4-FFF2-40B4-BE49-F238E27FC236}">
                <a16:creationId xmlns:a16="http://schemas.microsoft.com/office/drawing/2014/main" id="{579FD418-6591-947D-D591-165E4177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" y="3479163"/>
            <a:ext cx="1630278" cy="156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8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3"/>
          <p:cNvGrpSpPr/>
          <p:nvPr/>
        </p:nvGrpSpPr>
        <p:grpSpPr>
          <a:xfrm>
            <a:off x="3483477" y="3657823"/>
            <a:ext cx="2022900" cy="1043657"/>
            <a:chOff x="4242971" y="4086448"/>
            <a:chExt cx="2022900" cy="1043657"/>
          </a:xfrm>
        </p:grpSpPr>
        <p:sp>
          <p:nvSpPr>
            <p:cNvPr id="566" name="Google Shape;566;p23"/>
            <p:cNvSpPr/>
            <p:nvPr/>
          </p:nvSpPr>
          <p:spPr>
            <a:xfrm>
              <a:off x="5045819" y="4086448"/>
              <a:ext cx="521358" cy="498805"/>
            </a:xfrm>
            <a:custGeom>
              <a:avLst/>
              <a:gdLst/>
              <a:ahLst/>
              <a:cxnLst/>
              <a:rect l="l" t="t" r="r" b="b"/>
              <a:pathLst>
                <a:path w="2631" h="2631" extrusionOk="0">
                  <a:moveTo>
                    <a:pt x="1313" y="1"/>
                  </a:moveTo>
                  <a:cubicBezTo>
                    <a:pt x="588" y="1"/>
                    <a:pt x="0" y="588"/>
                    <a:pt x="0" y="1318"/>
                  </a:cubicBezTo>
                  <a:cubicBezTo>
                    <a:pt x="0" y="2043"/>
                    <a:pt x="588" y="2630"/>
                    <a:pt x="1313" y="2630"/>
                  </a:cubicBezTo>
                  <a:cubicBezTo>
                    <a:pt x="2042" y="2630"/>
                    <a:pt x="2630" y="2043"/>
                    <a:pt x="2630" y="1318"/>
                  </a:cubicBezTo>
                  <a:cubicBezTo>
                    <a:pt x="2630" y="588"/>
                    <a:pt x="2042" y="1"/>
                    <a:pt x="1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 txBox="1"/>
            <p:nvPr/>
          </p:nvSpPr>
          <p:spPr>
            <a:xfrm>
              <a:off x="4242971" y="4701705"/>
              <a:ext cx="20229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algn="ctr"/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Prediction from model to parse as a request to </a:t>
              </a:r>
              <a:r>
                <a:rPr lang="en" sz="1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PokeAPI</a:t>
              </a:r>
              <a:endParaRPr lang="en-US" sz="11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68" name="Google Shape;568;p23"/>
          <p:cNvGrpSpPr/>
          <p:nvPr/>
        </p:nvGrpSpPr>
        <p:grpSpPr>
          <a:xfrm>
            <a:off x="3417676" y="1028894"/>
            <a:ext cx="2022900" cy="1021030"/>
            <a:chOff x="3658307" y="1329684"/>
            <a:chExt cx="2022900" cy="1021030"/>
          </a:xfrm>
        </p:grpSpPr>
        <p:sp>
          <p:nvSpPr>
            <p:cNvPr id="569" name="Google Shape;569;p23"/>
            <p:cNvSpPr/>
            <p:nvPr/>
          </p:nvSpPr>
          <p:spPr>
            <a:xfrm>
              <a:off x="4404058" y="1836869"/>
              <a:ext cx="542626" cy="513845"/>
            </a:xfrm>
            <a:custGeom>
              <a:avLst/>
              <a:gdLst/>
              <a:ahLst/>
              <a:cxnLst/>
              <a:rect l="l" t="t" r="r" b="b"/>
              <a:pathLst>
                <a:path w="2626" h="2631" extrusionOk="0">
                  <a:moveTo>
                    <a:pt x="1313" y="1"/>
                  </a:moveTo>
                  <a:cubicBezTo>
                    <a:pt x="588" y="1"/>
                    <a:pt x="0" y="593"/>
                    <a:pt x="0" y="1318"/>
                  </a:cubicBezTo>
                  <a:cubicBezTo>
                    <a:pt x="0" y="2043"/>
                    <a:pt x="588" y="2630"/>
                    <a:pt x="1313" y="2630"/>
                  </a:cubicBezTo>
                  <a:cubicBezTo>
                    <a:pt x="2038" y="2630"/>
                    <a:pt x="2625" y="2043"/>
                    <a:pt x="2625" y="1318"/>
                  </a:cubicBezTo>
                  <a:cubicBezTo>
                    <a:pt x="2625" y="593"/>
                    <a:pt x="2038" y="1"/>
                    <a:pt x="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 txBox="1"/>
            <p:nvPr/>
          </p:nvSpPr>
          <p:spPr>
            <a:xfrm>
              <a:off x="3658307" y="1329684"/>
              <a:ext cx="20229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User registers account and logs in</a:t>
              </a:r>
              <a:endPara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</a:endParaRPr>
            </a:p>
          </p:txBody>
        </p:sp>
      </p:grpSp>
      <p:grpSp>
        <p:nvGrpSpPr>
          <p:cNvPr id="571" name="Google Shape;571;p23"/>
          <p:cNvGrpSpPr/>
          <p:nvPr/>
        </p:nvGrpSpPr>
        <p:grpSpPr>
          <a:xfrm>
            <a:off x="5413995" y="2585671"/>
            <a:ext cx="2617600" cy="476246"/>
            <a:chOff x="5336442" y="3529988"/>
            <a:chExt cx="2617600" cy="476246"/>
          </a:xfrm>
        </p:grpSpPr>
        <p:sp>
          <p:nvSpPr>
            <p:cNvPr id="572" name="Google Shape;572;p23"/>
            <p:cNvSpPr/>
            <p:nvPr/>
          </p:nvSpPr>
          <p:spPr>
            <a:xfrm>
              <a:off x="5336442" y="3529988"/>
              <a:ext cx="543917" cy="476246"/>
            </a:xfrm>
            <a:custGeom>
              <a:avLst/>
              <a:gdLst/>
              <a:ahLst/>
              <a:cxnLst/>
              <a:rect l="l" t="t" r="r" b="b"/>
              <a:pathLst>
                <a:path w="2631" h="2631" extrusionOk="0">
                  <a:moveTo>
                    <a:pt x="1313" y="1"/>
                  </a:moveTo>
                  <a:cubicBezTo>
                    <a:pt x="589" y="1"/>
                    <a:pt x="1" y="588"/>
                    <a:pt x="1" y="1318"/>
                  </a:cubicBezTo>
                  <a:cubicBezTo>
                    <a:pt x="1" y="2043"/>
                    <a:pt x="589" y="2630"/>
                    <a:pt x="1313" y="2630"/>
                  </a:cubicBezTo>
                  <a:cubicBezTo>
                    <a:pt x="2043" y="2630"/>
                    <a:pt x="2631" y="2043"/>
                    <a:pt x="2631" y="1318"/>
                  </a:cubicBezTo>
                  <a:cubicBezTo>
                    <a:pt x="2631" y="588"/>
                    <a:pt x="2043" y="1"/>
                    <a:pt x="1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 txBox="1"/>
            <p:nvPr/>
          </p:nvSpPr>
          <p:spPr>
            <a:xfrm>
              <a:off x="5931142" y="3551185"/>
              <a:ext cx="20229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Camera input with model object detection</a:t>
              </a:r>
              <a:endParaRPr lang="en-US" sz="1100" dirty="0">
                <a:solidFill>
                  <a:schemeClr val="dk1"/>
                </a:solidFill>
              </a:endParaRPr>
            </a:p>
          </p:txBody>
        </p:sp>
      </p:grpSp>
      <p:sp>
        <p:nvSpPr>
          <p:cNvPr id="574" name="Google Shape;574;p23"/>
          <p:cNvSpPr txBox="1">
            <a:spLocks noGrp="1"/>
          </p:cNvSpPr>
          <p:nvPr>
            <p:ph type="title"/>
          </p:nvPr>
        </p:nvSpPr>
        <p:spPr>
          <a:xfrm>
            <a:off x="1997939" y="347401"/>
            <a:ext cx="489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High-Level System Overview</a:t>
            </a:r>
            <a:endParaRPr lang="en-US" dirty="0"/>
          </a:p>
        </p:txBody>
      </p:sp>
      <p:sp>
        <p:nvSpPr>
          <p:cNvPr id="575" name="Google Shape;575;p23"/>
          <p:cNvSpPr/>
          <p:nvPr/>
        </p:nvSpPr>
        <p:spPr>
          <a:xfrm>
            <a:off x="4271216" y="1629798"/>
            <a:ext cx="320658" cy="360131"/>
          </a:xfrm>
          <a:custGeom>
            <a:avLst/>
            <a:gdLst/>
            <a:ahLst/>
            <a:cxnLst/>
            <a:rect l="l" t="t" r="r" b="b"/>
            <a:pathLst>
              <a:path w="1475" h="1657" extrusionOk="0">
                <a:moveTo>
                  <a:pt x="1251" y="0"/>
                </a:moveTo>
                <a:cubicBezTo>
                  <a:pt x="1226" y="0"/>
                  <a:pt x="1200" y="6"/>
                  <a:pt x="1176" y="17"/>
                </a:cubicBezTo>
                <a:cubicBezTo>
                  <a:pt x="1078" y="61"/>
                  <a:pt x="1029" y="173"/>
                  <a:pt x="1073" y="271"/>
                </a:cubicBezTo>
                <a:cubicBezTo>
                  <a:pt x="1078" y="291"/>
                  <a:pt x="1087" y="306"/>
                  <a:pt x="1102" y="320"/>
                </a:cubicBezTo>
                <a:lnTo>
                  <a:pt x="975" y="506"/>
                </a:lnTo>
                <a:cubicBezTo>
                  <a:pt x="938" y="492"/>
                  <a:pt x="900" y="484"/>
                  <a:pt x="862" y="484"/>
                </a:cubicBezTo>
                <a:cubicBezTo>
                  <a:pt x="824" y="484"/>
                  <a:pt x="786" y="492"/>
                  <a:pt x="749" y="506"/>
                </a:cubicBezTo>
                <a:cubicBezTo>
                  <a:pt x="691" y="531"/>
                  <a:pt x="647" y="575"/>
                  <a:pt x="617" y="624"/>
                </a:cubicBezTo>
                <a:lnTo>
                  <a:pt x="412" y="536"/>
                </a:lnTo>
                <a:cubicBezTo>
                  <a:pt x="416" y="502"/>
                  <a:pt x="412" y="467"/>
                  <a:pt x="397" y="433"/>
                </a:cubicBezTo>
                <a:cubicBezTo>
                  <a:pt x="367" y="359"/>
                  <a:pt x="293" y="316"/>
                  <a:pt x="217" y="316"/>
                </a:cubicBezTo>
                <a:cubicBezTo>
                  <a:pt x="192" y="316"/>
                  <a:pt x="166" y="320"/>
                  <a:pt x="142" y="330"/>
                </a:cubicBezTo>
                <a:cubicBezTo>
                  <a:pt x="44" y="374"/>
                  <a:pt x="0" y="487"/>
                  <a:pt x="39" y="590"/>
                </a:cubicBezTo>
                <a:cubicBezTo>
                  <a:pt x="72" y="662"/>
                  <a:pt x="144" y="705"/>
                  <a:pt x="219" y="705"/>
                </a:cubicBezTo>
                <a:cubicBezTo>
                  <a:pt x="246" y="705"/>
                  <a:pt x="273" y="699"/>
                  <a:pt x="299" y="688"/>
                </a:cubicBezTo>
                <a:cubicBezTo>
                  <a:pt x="328" y="678"/>
                  <a:pt x="353" y="658"/>
                  <a:pt x="367" y="639"/>
                </a:cubicBezTo>
                <a:lnTo>
                  <a:pt x="578" y="727"/>
                </a:lnTo>
                <a:cubicBezTo>
                  <a:pt x="568" y="781"/>
                  <a:pt x="573" y="835"/>
                  <a:pt x="598" y="884"/>
                </a:cubicBezTo>
                <a:cubicBezTo>
                  <a:pt x="622" y="947"/>
                  <a:pt x="671" y="996"/>
                  <a:pt x="725" y="1026"/>
                </a:cubicBezTo>
                <a:lnTo>
                  <a:pt x="666" y="1266"/>
                </a:lnTo>
                <a:cubicBezTo>
                  <a:pt x="647" y="1270"/>
                  <a:pt x="622" y="1275"/>
                  <a:pt x="603" y="1285"/>
                </a:cubicBezTo>
                <a:cubicBezTo>
                  <a:pt x="500" y="1324"/>
                  <a:pt x="456" y="1442"/>
                  <a:pt x="500" y="1540"/>
                </a:cubicBezTo>
                <a:cubicBezTo>
                  <a:pt x="533" y="1614"/>
                  <a:pt x="605" y="1657"/>
                  <a:pt x="681" y="1657"/>
                </a:cubicBezTo>
                <a:cubicBezTo>
                  <a:pt x="705" y="1657"/>
                  <a:pt x="730" y="1652"/>
                  <a:pt x="754" y="1643"/>
                </a:cubicBezTo>
                <a:cubicBezTo>
                  <a:pt x="852" y="1599"/>
                  <a:pt x="896" y="1481"/>
                  <a:pt x="857" y="1383"/>
                </a:cubicBezTo>
                <a:cubicBezTo>
                  <a:pt x="838" y="1344"/>
                  <a:pt x="808" y="1314"/>
                  <a:pt x="774" y="1295"/>
                </a:cubicBezTo>
                <a:lnTo>
                  <a:pt x="833" y="1055"/>
                </a:lnTo>
                <a:cubicBezTo>
                  <a:pt x="844" y="1056"/>
                  <a:pt x="856" y="1057"/>
                  <a:pt x="867" y="1057"/>
                </a:cubicBezTo>
                <a:cubicBezTo>
                  <a:pt x="903" y="1057"/>
                  <a:pt x="937" y="1050"/>
                  <a:pt x="975" y="1035"/>
                </a:cubicBezTo>
                <a:cubicBezTo>
                  <a:pt x="1122" y="972"/>
                  <a:pt x="1185" y="805"/>
                  <a:pt x="1122" y="658"/>
                </a:cubicBezTo>
                <a:cubicBezTo>
                  <a:pt x="1107" y="624"/>
                  <a:pt x="1087" y="595"/>
                  <a:pt x="1063" y="570"/>
                </a:cubicBezTo>
                <a:lnTo>
                  <a:pt x="1195" y="379"/>
                </a:lnTo>
                <a:cubicBezTo>
                  <a:pt x="1213" y="386"/>
                  <a:pt x="1234" y="390"/>
                  <a:pt x="1255" y="390"/>
                </a:cubicBezTo>
                <a:cubicBezTo>
                  <a:pt x="1279" y="390"/>
                  <a:pt x="1304" y="385"/>
                  <a:pt x="1327" y="374"/>
                </a:cubicBezTo>
                <a:cubicBezTo>
                  <a:pt x="1425" y="330"/>
                  <a:pt x="1474" y="217"/>
                  <a:pt x="1430" y="120"/>
                </a:cubicBezTo>
                <a:cubicBezTo>
                  <a:pt x="1397" y="46"/>
                  <a:pt x="1326" y="0"/>
                  <a:pt x="12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3"/>
          <p:cNvSpPr/>
          <p:nvPr/>
        </p:nvSpPr>
        <p:spPr>
          <a:xfrm>
            <a:off x="4331536" y="3695514"/>
            <a:ext cx="416930" cy="408381"/>
          </a:xfrm>
          <a:custGeom>
            <a:avLst/>
            <a:gdLst/>
            <a:ahLst/>
            <a:cxnLst/>
            <a:rect l="l" t="t" r="r" b="b"/>
            <a:pathLst>
              <a:path w="1411" h="1407" extrusionOk="0">
                <a:moveTo>
                  <a:pt x="706" y="1"/>
                </a:moveTo>
                <a:cubicBezTo>
                  <a:pt x="617" y="1"/>
                  <a:pt x="534" y="15"/>
                  <a:pt x="456" y="45"/>
                </a:cubicBezTo>
                <a:cubicBezTo>
                  <a:pt x="520" y="74"/>
                  <a:pt x="578" y="108"/>
                  <a:pt x="632" y="148"/>
                </a:cubicBezTo>
                <a:cubicBezTo>
                  <a:pt x="652" y="138"/>
                  <a:pt x="681" y="128"/>
                  <a:pt x="706" y="128"/>
                </a:cubicBezTo>
                <a:cubicBezTo>
                  <a:pt x="745" y="128"/>
                  <a:pt x="784" y="143"/>
                  <a:pt x="808" y="167"/>
                </a:cubicBezTo>
                <a:cubicBezTo>
                  <a:pt x="887" y="133"/>
                  <a:pt x="970" y="108"/>
                  <a:pt x="1053" y="94"/>
                </a:cubicBezTo>
                <a:cubicBezTo>
                  <a:pt x="950" y="35"/>
                  <a:pt x="833" y="1"/>
                  <a:pt x="706" y="1"/>
                </a:cubicBezTo>
                <a:close/>
                <a:moveTo>
                  <a:pt x="333" y="104"/>
                </a:moveTo>
                <a:cubicBezTo>
                  <a:pt x="260" y="153"/>
                  <a:pt x="191" y="216"/>
                  <a:pt x="138" y="285"/>
                </a:cubicBezTo>
                <a:cubicBezTo>
                  <a:pt x="177" y="358"/>
                  <a:pt x="226" y="422"/>
                  <a:pt x="280" y="481"/>
                </a:cubicBezTo>
                <a:cubicBezTo>
                  <a:pt x="299" y="471"/>
                  <a:pt x="319" y="466"/>
                  <a:pt x="343" y="466"/>
                </a:cubicBezTo>
                <a:cubicBezTo>
                  <a:pt x="358" y="466"/>
                  <a:pt x="373" y="471"/>
                  <a:pt x="387" y="476"/>
                </a:cubicBezTo>
                <a:cubicBezTo>
                  <a:pt x="441" y="417"/>
                  <a:pt x="500" y="363"/>
                  <a:pt x="564" y="314"/>
                </a:cubicBezTo>
                <a:cubicBezTo>
                  <a:pt x="559" y="299"/>
                  <a:pt x="559" y="290"/>
                  <a:pt x="559" y="280"/>
                </a:cubicBezTo>
                <a:cubicBezTo>
                  <a:pt x="559" y="260"/>
                  <a:pt x="559" y="246"/>
                  <a:pt x="564" y="231"/>
                </a:cubicBezTo>
                <a:cubicBezTo>
                  <a:pt x="495" y="182"/>
                  <a:pt x="417" y="138"/>
                  <a:pt x="333" y="104"/>
                </a:cubicBezTo>
                <a:close/>
                <a:moveTo>
                  <a:pt x="622" y="402"/>
                </a:moveTo>
                <a:cubicBezTo>
                  <a:pt x="564" y="441"/>
                  <a:pt x="515" y="486"/>
                  <a:pt x="471" y="539"/>
                </a:cubicBezTo>
                <a:cubicBezTo>
                  <a:pt x="485" y="559"/>
                  <a:pt x="495" y="588"/>
                  <a:pt x="495" y="618"/>
                </a:cubicBezTo>
                <a:cubicBezTo>
                  <a:pt x="495" y="632"/>
                  <a:pt x="490" y="647"/>
                  <a:pt x="485" y="662"/>
                </a:cubicBezTo>
                <a:cubicBezTo>
                  <a:pt x="617" y="750"/>
                  <a:pt x="769" y="809"/>
                  <a:pt x="931" y="833"/>
                </a:cubicBezTo>
                <a:cubicBezTo>
                  <a:pt x="941" y="814"/>
                  <a:pt x="955" y="799"/>
                  <a:pt x="970" y="784"/>
                </a:cubicBezTo>
                <a:cubicBezTo>
                  <a:pt x="926" y="647"/>
                  <a:pt x="857" y="525"/>
                  <a:pt x="764" y="417"/>
                </a:cubicBezTo>
                <a:cubicBezTo>
                  <a:pt x="750" y="422"/>
                  <a:pt x="730" y="427"/>
                  <a:pt x="706" y="427"/>
                </a:cubicBezTo>
                <a:cubicBezTo>
                  <a:pt x="676" y="427"/>
                  <a:pt x="647" y="417"/>
                  <a:pt x="622" y="402"/>
                </a:cubicBezTo>
                <a:close/>
                <a:moveTo>
                  <a:pt x="1176" y="182"/>
                </a:moveTo>
                <a:cubicBezTo>
                  <a:pt x="1063" y="192"/>
                  <a:pt x="955" y="221"/>
                  <a:pt x="857" y="265"/>
                </a:cubicBezTo>
                <a:cubicBezTo>
                  <a:pt x="857" y="270"/>
                  <a:pt x="857" y="275"/>
                  <a:pt x="857" y="280"/>
                </a:cubicBezTo>
                <a:cubicBezTo>
                  <a:pt x="857" y="304"/>
                  <a:pt x="853" y="324"/>
                  <a:pt x="843" y="344"/>
                </a:cubicBezTo>
                <a:cubicBezTo>
                  <a:pt x="941" y="461"/>
                  <a:pt x="1019" y="598"/>
                  <a:pt x="1068" y="750"/>
                </a:cubicBezTo>
                <a:cubicBezTo>
                  <a:pt x="1132" y="750"/>
                  <a:pt x="1181" y="789"/>
                  <a:pt x="1205" y="838"/>
                </a:cubicBezTo>
                <a:cubicBezTo>
                  <a:pt x="1274" y="833"/>
                  <a:pt x="1337" y="819"/>
                  <a:pt x="1401" y="804"/>
                </a:cubicBezTo>
                <a:cubicBezTo>
                  <a:pt x="1406" y="770"/>
                  <a:pt x="1411" y="735"/>
                  <a:pt x="1411" y="701"/>
                </a:cubicBezTo>
                <a:cubicBezTo>
                  <a:pt x="1411" y="495"/>
                  <a:pt x="1318" y="309"/>
                  <a:pt x="1176" y="182"/>
                </a:cubicBezTo>
                <a:close/>
                <a:moveTo>
                  <a:pt x="74" y="388"/>
                </a:moveTo>
                <a:cubicBezTo>
                  <a:pt x="30" y="481"/>
                  <a:pt x="0" y="588"/>
                  <a:pt x="0" y="701"/>
                </a:cubicBezTo>
                <a:cubicBezTo>
                  <a:pt x="0" y="833"/>
                  <a:pt x="35" y="956"/>
                  <a:pt x="98" y="1063"/>
                </a:cubicBezTo>
                <a:cubicBezTo>
                  <a:pt x="123" y="936"/>
                  <a:pt x="167" y="819"/>
                  <a:pt x="226" y="706"/>
                </a:cubicBezTo>
                <a:cubicBezTo>
                  <a:pt x="206" y="681"/>
                  <a:pt x="191" y="652"/>
                  <a:pt x="191" y="618"/>
                </a:cubicBezTo>
                <a:cubicBezTo>
                  <a:pt x="191" y="598"/>
                  <a:pt x="196" y="574"/>
                  <a:pt x="206" y="559"/>
                </a:cubicBezTo>
                <a:cubicBezTo>
                  <a:pt x="157" y="505"/>
                  <a:pt x="113" y="446"/>
                  <a:pt x="74" y="388"/>
                </a:cubicBezTo>
                <a:close/>
                <a:moveTo>
                  <a:pt x="1377" y="917"/>
                </a:moveTo>
                <a:lnTo>
                  <a:pt x="1377" y="917"/>
                </a:lnTo>
                <a:cubicBezTo>
                  <a:pt x="1323" y="931"/>
                  <a:pt x="1264" y="941"/>
                  <a:pt x="1210" y="946"/>
                </a:cubicBezTo>
                <a:cubicBezTo>
                  <a:pt x="1195" y="985"/>
                  <a:pt x="1166" y="1019"/>
                  <a:pt x="1127" y="1034"/>
                </a:cubicBezTo>
                <a:cubicBezTo>
                  <a:pt x="1127" y="1063"/>
                  <a:pt x="1127" y="1093"/>
                  <a:pt x="1127" y="1122"/>
                </a:cubicBezTo>
                <a:cubicBezTo>
                  <a:pt x="1127" y="1171"/>
                  <a:pt x="1127" y="1225"/>
                  <a:pt x="1117" y="1274"/>
                </a:cubicBezTo>
                <a:cubicBezTo>
                  <a:pt x="1239" y="1186"/>
                  <a:pt x="1328" y="1063"/>
                  <a:pt x="1377" y="917"/>
                </a:cubicBezTo>
                <a:close/>
                <a:moveTo>
                  <a:pt x="422" y="745"/>
                </a:moveTo>
                <a:cubicBezTo>
                  <a:pt x="397" y="760"/>
                  <a:pt x="373" y="765"/>
                  <a:pt x="343" y="765"/>
                </a:cubicBezTo>
                <a:lnTo>
                  <a:pt x="314" y="765"/>
                </a:lnTo>
                <a:cubicBezTo>
                  <a:pt x="245" y="892"/>
                  <a:pt x="201" y="1034"/>
                  <a:pt x="191" y="1181"/>
                </a:cubicBezTo>
                <a:cubicBezTo>
                  <a:pt x="255" y="1254"/>
                  <a:pt x="338" y="1313"/>
                  <a:pt x="431" y="1352"/>
                </a:cubicBezTo>
                <a:cubicBezTo>
                  <a:pt x="544" y="1176"/>
                  <a:pt x="706" y="1029"/>
                  <a:pt x="897" y="936"/>
                </a:cubicBezTo>
                <a:cubicBezTo>
                  <a:pt x="720" y="907"/>
                  <a:pt x="564" y="838"/>
                  <a:pt x="422" y="745"/>
                </a:cubicBezTo>
                <a:close/>
                <a:moveTo>
                  <a:pt x="970" y="1014"/>
                </a:moveTo>
                <a:cubicBezTo>
                  <a:pt x="794" y="1098"/>
                  <a:pt x="642" y="1230"/>
                  <a:pt x="534" y="1387"/>
                </a:cubicBezTo>
                <a:cubicBezTo>
                  <a:pt x="588" y="1401"/>
                  <a:pt x="647" y="1406"/>
                  <a:pt x="706" y="1406"/>
                </a:cubicBezTo>
                <a:cubicBezTo>
                  <a:pt x="808" y="1406"/>
                  <a:pt x="911" y="1382"/>
                  <a:pt x="999" y="1343"/>
                </a:cubicBezTo>
                <a:cubicBezTo>
                  <a:pt x="1014" y="1269"/>
                  <a:pt x="1024" y="1196"/>
                  <a:pt x="1024" y="1122"/>
                </a:cubicBezTo>
                <a:cubicBezTo>
                  <a:pt x="1024" y="1093"/>
                  <a:pt x="1024" y="1068"/>
                  <a:pt x="1019" y="1039"/>
                </a:cubicBezTo>
                <a:cubicBezTo>
                  <a:pt x="1004" y="1034"/>
                  <a:pt x="985" y="1024"/>
                  <a:pt x="970" y="10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23"/>
          <p:cNvGrpSpPr/>
          <p:nvPr/>
        </p:nvGrpSpPr>
        <p:grpSpPr>
          <a:xfrm>
            <a:off x="5490640" y="2663929"/>
            <a:ext cx="392175" cy="319726"/>
            <a:chOff x="5518363" y="3721042"/>
            <a:chExt cx="392175" cy="297167"/>
          </a:xfrm>
        </p:grpSpPr>
        <p:sp>
          <p:nvSpPr>
            <p:cNvPr id="578" name="Google Shape;578;p23"/>
            <p:cNvSpPr/>
            <p:nvPr/>
          </p:nvSpPr>
          <p:spPr>
            <a:xfrm>
              <a:off x="5623184" y="3879048"/>
              <a:ext cx="182275" cy="76164"/>
            </a:xfrm>
            <a:custGeom>
              <a:avLst/>
              <a:gdLst/>
              <a:ahLst/>
              <a:cxnLst/>
              <a:rect l="l" t="t" r="r" b="b"/>
              <a:pathLst>
                <a:path w="706" h="295" extrusionOk="0">
                  <a:moveTo>
                    <a:pt x="353" y="0"/>
                  </a:moveTo>
                  <a:cubicBezTo>
                    <a:pt x="231" y="0"/>
                    <a:pt x="118" y="49"/>
                    <a:pt x="35" y="142"/>
                  </a:cubicBezTo>
                  <a:cubicBezTo>
                    <a:pt x="1" y="177"/>
                    <a:pt x="6" y="235"/>
                    <a:pt x="40" y="270"/>
                  </a:cubicBezTo>
                  <a:cubicBezTo>
                    <a:pt x="58" y="286"/>
                    <a:pt x="81" y="293"/>
                    <a:pt x="103" y="293"/>
                  </a:cubicBezTo>
                  <a:cubicBezTo>
                    <a:pt x="128" y="293"/>
                    <a:pt x="154" y="283"/>
                    <a:pt x="172" y="265"/>
                  </a:cubicBezTo>
                  <a:cubicBezTo>
                    <a:pt x="216" y="211"/>
                    <a:pt x="285" y="181"/>
                    <a:pt x="353" y="181"/>
                  </a:cubicBezTo>
                  <a:cubicBezTo>
                    <a:pt x="422" y="181"/>
                    <a:pt x="490" y="211"/>
                    <a:pt x="535" y="265"/>
                  </a:cubicBezTo>
                  <a:cubicBezTo>
                    <a:pt x="554" y="284"/>
                    <a:pt x="579" y="294"/>
                    <a:pt x="603" y="294"/>
                  </a:cubicBezTo>
                  <a:cubicBezTo>
                    <a:pt x="623" y="294"/>
                    <a:pt x="647" y="284"/>
                    <a:pt x="662" y="270"/>
                  </a:cubicBezTo>
                  <a:cubicBezTo>
                    <a:pt x="701" y="235"/>
                    <a:pt x="706" y="177"/>
                    <a:pt x="672" y="142"/>
                  </a:cubicBezTo>
                  <a:cubicBezTo>
                    <a:pt x="588" y="49"/>
                    <a:pt x="476" y="0"/>
                    <a:pt x="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5571290" y="3799270"/>
              <a:ext cx="286063" cy="96560"/>
            </a:xfrm>
            <a:custGeom>
              <a:avLst/>
              <a:gdLst/>
              <a:ahLst/>
              <a:cxnLst/>
              <a:rect l="l" t="t" r="r" b="b"/>
              <a:pathLst>
                <a:path w="1108" h="374" extrusionOk="0">
                  <a:moveTo>
                    <a:pt x="554" y="1"/>
                  </a:moveTo>
                  <a:cubicBezTo>
                    <a:pt x="358" y="1"/>
                    <a:pt x="172" y="79"/>
                    <a:pt x="35" y="216"/>
                  </a:cubicBezTo>
                  <a:cubicBezTo>
                    <a:pt x="1" y="250"/>
                    <a:pt x="1" y="309"/>
                    <a:pt x="35" y="344"/>
                  </a:cubicBezTo>
                  <a:cubicBezTo>
                    <a:pt x="53" y="364"/>
                    <a:pt x="77" y="374"/>
                    <a:pt x="102" y="374"/>
                  </a:cubicBezTo>
                  <a:cubicBezTo>
                    <a:pt x="125" y="374"/>
                    <a:pt x="149" y="365"/>
                    <a:pt x="167" y="348"/>
                  </a:cubicBezTo>
                  <a:cubicBezTo>
                    <a:pt x="270" y="241"/>
                    <a:pt x="407" y="187"/>
                    <a:pt x="554" y="187"/>
                  </a:cubicBezTo>
                  <a:cubicBezTo>
                    <a:pt x="701" y="187"/>
                    <a:pt x="838" y="246"/>
                    <a:pt x="941" y="348"/>
                  </a:cubicBezTo>
                  <a:cubicBezTo>
                    <a:pt x="961" y="363"/>
                    <a:pt x="985" y="373"/>
                    <a:pt x="1005" y="373"/>
                  </a:cubicBezTo>
                  <a:cubicBezTo>
                    <a:pt x="1029" y="373"/>
                    <a:pt x="1054" y="363"/>
                    <a:pt x="1073" y="348"/>
                  </a:cubicBezTo>
                  <a:cubicBezTo>
                    <a:pt x="1108" y="309"/>
                    <a:pt x="1108" y="250"/>
                    <a:pt x="1073" y="216"/>
                  </a:cubicBezTo>
                  <a:cubicBezTo>
                    <a:pt x="931" y="79"/>
                    <a:pt x="750" y="1"/>
                    <a:pt x="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5518363" y="3721042"/>
              <a:ext cx="392175" cy="115408"/>
            </a:xfrm>
            <a:custGeom>
              <a:avLst/>
              <a:gdLst/>
              <a:ahLst/>
              <a:cxnLst/>
              <a:rect l="l" t="t" r="r" b="b"/>
              <a:pathLst>
                <a:path w="1519" h="447" extrusionOk="0">
                  <a:moveTo>
                    <a:pt x="759" y="0"/>
                  </a:moveTo>
                  <a:cubicBezTo>
                    <a:pt x="490" y="0"/>
                    <a:pt x="230" y="103"/>
                    <a:pt x="39" y="289"/>
                  </a:cubicBezTo>
                  <a:cubicBezTo>
                    <a:pt x="0" y="323"/>
                    <a:pt x="0" y="382"/>
                    <a:pt x="35" y="416"/>
                  </a:cubicBezTo>
                  <a:cubicBezTo>
                    <a:pt x="52" y="437"/>
                    <a:pt x="77" y="446"/>
                    <a:pt x="101" y="446"/>
                  </a:cubicBezTo>
                  <a:cubicBezTo>
                    <a:pt x="124" y="446"/>
                    <a:pt x="148" y="438"/>
                    <a:pt x="167" y="421"/>
                  </a:cubicBezTo>
                  <a:cubicBezTo>
                    <a:pt x="323" y="269"/>
                    <a:pt x="534" y="181"/>
                    <a:pt x="759" y="181"/>
                  </a:cubicBezTo>
                  <a:cubicBezTo>
                    <a:pt x="980" y="181"/>
                    <a:pt x="1190" y="269"/>
                    <a:pt x="1352" y="421"/>
                  </a:cubicBezTo>
                  <a:cubicBezTo>
                    <a:pt x="1372" y="441"/>
                    <a:pt x="1391" y="446"/>
                    <a:pt x="1416" y="446"/>
                  </a:cubicBezTo>
                  <a:cubicBezTo>
                    <a:pt x="1440" y="446"/>
                    <a:pt x="1465" y="436"/>
                    <a:pt x="1484" y="416"/>
                  </a:cubicBezTo>
                  <a:cubicBezTo>
                    <a:pt x="1518" y="382"/>
                    <a:pt x="1514" y="323"/>
                    <a:pt x="1479" y="289"/>
                  </a:cubicBezTo>
                  <a:cubicBezTo>
                    <a:pt x="1283" y="103"/>
                    <a:pt x="1029" y="0"/>
                    <a:pt x="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5685148" y="3961150"/>
              <a:ext cx="58349" cy="57058"/>
            </a:xfrm>
            <a:custGeom>
              <a:avLst/>
              <a:gdLst/>
              <a:ahLst/>
              <a:cxnLst/>
              <a:rect l="l" t="t" r="r" b="b"/>
              <a:pathLst>
                <a:path w="226" h="221" extrusionOk="0">
                  <a:moveTo>
                    <a:pt x="113" y="1"/>
                  </a:moveTo>
                  <a:cubicBezTo>
                    <a:pt x="50" y="1"/>
                    <a:pt x="1" y="50"/>
                    <a:pt x="1" y="108"/>
                  </a:cubicBezTo>
                  <a:cubicBezTo>
                    <a:pt x="1" y="172"/>
                    <a:pt x="50" y="221"/>
                    <a:pt x="113" y="221"/>
                  </a:cubicBezTo>
                  <a:cubicBezTo>
                    <a:pt x="172" y="221"/>
                    <a:pt x="226" y="172"/>
                    <a:pt x="226" y="108"/>
                  </a:cubicBezTo>
                  <a:cubicBezTo>
                    <a:pt x="226" y="50"/>
                    <a:pt x="172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23"/>
          <p:cNvGrpSpPr/>
          <p:nvPr/>
        </p:nvGrpSpPr>
        <p:grpSpPr>
          <a:xfrm>
            <a:off x="3306730" y="1731197"/>
            <a:ext cx="2559452" cy="2111334"/>
            <a:chOff x="3396967" y="2114704"/>
            <a:chExt cx="2559452" cy="2111334"/>
          </a:xfrm>
        </p:grpSpPr>
        <p:sp>
          <p:nvSpPr>
            <p:cNvPr id="583" name="Google Shape;583;p23"/>
            <p:cNvSpPr/>
            <p:nvPr/>
          </p:nvSpPr>
          <p:spPr>
            <a:xfrm>
              <a:off x="3955594" y="2749765"/>
              <a:ext cx="1213962" cy="1212941"/>
            </a:xfrm>
            <a:custGeom>
              <a:avLst/>
              <a:gdLst/>
              <a:ahLst/>
              <a:cxnLst/>
              <a:rect l="l" t="t" r="r" b="b"/>
              <a:pathLst>
                <a:path w="4702" h="4698" extrusionOk="0">
                  <a:moveTo>
                    <a:pt x="2351" y="1"/>
                  </a:moveTo>
                  <a:cubicBezTo>
                    <a:pt x="1053" y="1"/>
                    <a:pt x="0" y="1054"/>
                    <a:pt x="0" y="2347"/>
                  </a:cubicBezTo>
                  <a:cubicBezTo>
                    <a:pt x="0" y="3645"/>
                    <a:pt x="1053" y="4697"/>
                    <a:pt x="2351" y="4697"/>
                  </a:cubicBezTo>
                  <a:cubicBezTo>
                    <a:pt x="3649" y="4697"/>
                    <a:pt x="4702" y="3645"/>
                    <a:pt x="4702" y="2347"/>
                  </a:cubicBezTo>
                  <a:cubicBezTo>
                    <a:pt x="4702" y="1054"/>
                    <a:pt x="3649" y="1"/>
                    <a:pt x="2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 rot="16920000">
              <a:off x="3574742" y="3473616"/>
              <a:ext cx="574647" cy="930197"/>
            </a:xfrm>
            <a:custGeom>
              <a:avLst/>
              <a:gdLst/>
              <a:ahLst/>
              <a:cxnLst/>
              <a:rect l="l" t="t" r="r" b="b"/>
              <a:pathLst>
                <a:path w="3488" h="4637" extrusionOk="0">
                  <a:moveTo>
                    <a:pt x="3064" y="1"/>
                  </a:moveTo>
                  <a:cubicBezTo>
                    <a:pt x="2320" y="1"/>
                    <a:pt x="1552" y="207"/>
                    <a:pt x="852" y="631"/>
                  </a:cubicBezTo>
                  <a:cubicBezTo>
                    <a:pt x="1102" y="670"/>
                    <a:pt x="1347" y="719"/>
                    <a:pt x="1577" y="792"/>
                  </a:cubicBezTo>
                  <a:cubicBezTo>
                    <a:pt x="539" y="1718"/>
                    <a:pt x="0" y="3163"/>
                    <a:pt x="299" y="4637"/>
                  </a:cubicBezTo>
                  <a:cubicBezTo>
                    <a:pt x="416" y="4617"/>
                    <a:pt x="524" y="4598"/>
                    <a:pt x="642" y="4573"/>
                  </a:cubicBezTo>
                  <a:cubicBezTo>
                    <a:pt x="363" y="3221"/>
                    <a:pt x="857" y="1899"/>
                    <a:pt x="1807" y="1052"/>
                  </a:cubicBezTo>
                  <a:cubicBezTo>
                    <a:pt x="1856" y="1287"/>
                    <a:pt x="1920" y="1512"/>
                    <a:pt x="2008" y="1728"/>
                  </a:cubicBezTo>
                  <a:cubicBezTo>
                    <a:pt x="2238" y="1091"/>
                    <a:pt x="2718" y="454"/>
                    <a:pt x="3487" y="23"/>
                  </a:cubicBezTo>
                  <a:cubicBezTo>
                    <a:pt x="3348" y="8"/>
                    <a:pt x="3206" y="1"/>
                    <a:pt x="30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 rot="19320000" flipH="1">
              <a:off x="4925745" y="3781643"/>
              <a:ext cx="1030674" cy="359258"/>
            </a:xfrm>
            <a:custGeom>
              <a:avLst/>
              <a:gdLst/>
              <a:ahLst/>
              <a:cxnLst/>
              <a:rect l="l" t="t" r="r" b="b"/>
              <a:pathLst>
                <a:path w="5594" h="1974" extrusionOk="0">
                  <a:moveTo>
                    <a:pt x="5593" y="0"/>
                  </a:moveTo>
                  <a:lnTo>
                    <a:pt x="5593" y="0"/>
                  </a:lnTo>
                  <a:cubicBezTo>
                    <a:pt x="5030" y="335"/>
                    <a:pt x="4448" y="475"/>
                    <a:pt x="3913" y="475"/>
                  </a:cubicBezTo>
                  <a:cubicBezTo>
                    <a:pt x="3727" y="475"/>
                    <a:pt x="3546" y="458"/>
                    <a:pt x="3375" y="426"/>
                  </a:cubicBezTo>
                  <a:lnTo>
                    <a:pt x="3375" y="426"/>
                  </a:lnTo>
                  <a:cubicBezTo>
                    <a:pt x="3517" y="608"/>
                    <a:pt x="3678" y="779"/>
                    <a:pt x="3860" y="936"/>
                  </a:cubicBezTo>
                  <a:cubicBezTo>
                    <a:pt x="3485" y="1059"/>
                    <a:pt x="3093" y="1121"/>
                    <a:pt x="2699" y="1121"/>
                  </a:cubicBezTo>
                  <a:cubicBezTo>
                    <a:pt x="1823" y="1121"/>
                    <a:pt x="940" y="812"/>
                    <a:pt x="231" y="177"/>
                  </a:cubicBezTo>
                  <a:cubicBezTo>
                    <a:pt x="152" y="265"/>
                    <a:pt x="74" y="353"/>
                    <a:pt x="0" y="436"/>
                  </a:cubicBezTo>
                  <a:cubicBezTo>
                    <a:pt x="778" y="1129"/>
                    <a:pt x="1741" y="1467"/>
                    <a:pt x="2700" y="1467"/>
                  </a:cubicBezTo>
                  <a:cubicBezTo>
                    <a:pt x="3131" y="1467"/>
                    <a:pt x="3561" y="1399"/>
                    <a:pt x="3972" y="1264"/>
                  </a:cubicBezTo>
                  <a:lnTo>
                    <a:pt x="3972" y="1264"/>
                  </a:lnTo>
                  <a:cubicBezTo>
                    <a:pt x="3913" y="1504"/>
                    <a:pt x="3840" y="1739"/>
                    <a:pt x="3742" y="1974"/>
                  </a:cubicBezTo>
                  <a:cubicBezTo>
                    <a:pt x="4599" y="1509"/>
                    <a:pt x="5236" y="799"/>
                    <a:pt x="5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 rot="17280000" flipV="1">
              <a:off x="5078116" y="1880414"/>
              <a:ext cx="578217" cy="1046797"/>
            </a:xfrm>
            <a:custGeom>
              <a:avLst/>
              <a:gdLst/>
              <a:ahLst/>
              <a:cxnLst/>
              <a:rect l="l" t="t" r="r" b="b"/>
              <a:pathLst>
                <a:path w="3492" h="4637" extrusionOk="0">
                  <a:moveTo>
                    <a:pt x="423" y="1"/>
                  </a:moveTo>
                  <a:cubicBezTo>
                    <a:pt x="281" y="1"/>
                    <a:pt x="140" y="8"/>
                    <a:pt x="0" y="23"/>
                  </a:cubicBezTo>
                  <a:cubicBezTo>
                    <a:pt x="774" y="454"/>
                    <a:pt x="1254" y="1091"/>
                    <a:pt x="1484" y="1728"/>
                  </a:cubicBezTo>
                  <a:cubicBezTo>
                    <a:pt x="1567" y="1512"/>
                    <a:pt x="1636" y="1287"/>
                    <a:pt x="1685" y="1052"/>
                  </a:cubicBezTo>
                  <a:cubicBezTo>
                    <a:pt x="2635" y="1899"/>
                    <a:pt x="3125" y="3221"/>
                    <a:pt x="2850" y="4573"/>
                  </a:cubicBezTo>
                  <a:cubicBezTo>
                    <a:pt x="2963" y="4598"/>
                    <a:pt x="3076" y="4617"/>
                    <a:pt x="3188" y="4637"/>
                  </a:cubicBezTo>
                  <a:cubicBezTo>
                    <a:pt x="3492" y="3163"/>
                    <a:pt x="2948" y="1718"/>
                    <a:pt x="1910" y="792"/>
                  </a:cubicBezTo>
                  <a:cubicBezTo>
                    <a:pt x="2145" y="719"/>
                    <a:pt x="2390" y="670"/>
                    <a:pt x="2640" y="631"/>
                  </a:cubicBezTo>
                  <a:cubicBezTo>
                    <a:pt x="1941" y="207"/>
                    <a:pt x="1169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4370232" y="3021630"/>
              <a:ext cx="384688" cy="669209"/>
            </a:xfrm>
            <a:custGeom>
              <a:avLst/>
              <a:gdLst/>
              <a:ahLst/>
              <a:cxnLst/>
              <a:rect l="l" t="t" r="r" b="b"/>
              <a:pathLst>
                <a:path w="1490" h="2592" extrusionOk="0">
                  <a:moveTo>
                    <a:pt x="1391" y="427"/>
                  </a:moveTo>
                  <a:lnTo>
                    <a:pt x="1391" y="2161"/>
                  </a:lnTo>
                  <a:lnTo>
                    <a:pt x="93" y="2161"/>
                  </a:lnTo>
                  <a:lnTo>
                    <a:pt x="93" y="427"/>
                  </a:lnTo>
                  <a:close/>
                  <a:moveTo>
                    <a:pt x="231" y="1"/>
                  </a:moveTo>
                  <a:cubicBezTo>
                    <a:pt x="103" y="1"/>
                    <a:pt x="0" y="99"/>
                    <a:pt x="0" y="226"/>
                  </a:cubicBezTo>
                  <a:lnTo>
                    <a:pt x="0" y="2366"/>
                  </a:lnTo>
                  <a:cubicBezTo>
                    <a:pt x="0" y="2489"/>
                    <a:pt x="103" y="2592"/>
                    <a:pt x="231" y="2592"/>
                  </a:cubicBezTo>
                  <a:lnTo>
                    <a:pt x="1264" y="2592"/>
                  </a:lnTo>
                  <a:cubicBezTo>
                    <a:pt x="1386" y="2592"/>
                    <a:pt x="1489" y="2489"/>
                    <a:pt x="1489" y="2366"/>
                  </a:cubicBezTo>
                  <a:lnTo>
                    <a:pt x="1489" y="226"/>
                  </a:lnTo>
                  <a:cubicBezTo>
                    <a:pt x="1489" y="99"/>
                    <a:pt x="1386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72;p23">
            <a:extLst>
              <a:ext uri="{FF2B5EF4-FFF2-40B4-BE49-F238E27FC236}">
                <a16:creationId xmlns:a16="http://schemas.microsoft.com/office/drawing/2014/main" id="{CFFAA079-45CD-990E-E436-0A70AD641D40}"/>
              </a:ext>
            </a:extLst>
          </p:cNvPr>
          <p:cNvSpPr/>
          <p:nvPr/>
        </p:nvSpPr>
        <p:spPr>
          <a:xfrm>
            <a:off x="3044927" y="2560769"/>
            <a:ext cx="543917" cy="476246"/>
          </a:xfrm>
          <a:custGeom>
            <a:avLst/>
            <a:gdLst/>
            <a:ahLst/>
            <a:cxnLst/>
            <a:rect l="l" t="t" r="r" b="b"/>
            <a:pathLst>
              <a:path w="2631" h="2631" extrusionOk="0">
                <a:moveTo>
                  <a:pt x="1313" y="1"/>
                </a:moveTo>
                <a:cubicBezTo>
                  <a:pt x="589" y="1"/>
                  <a:pt x="1" y="588"/>
                  <a:pt x="1" y="1318"/>
                </a:cubicBezTo>
                <a:cubicBezTo>
                  <a:pt x="1" y="2043"/>
                  <a:pt x="589" y="2630"/>
                  <a:pt x="1313" y="2630"/>
                </a:cubicBezTo>
                <a:cubicBezTo>
                  <a:pt x="2043" y="2630"/>
                  <a:pt x="2631" y="2043"/>
                  <a:pt x="2631" y="1318"/>
                </a:cubicBezTo>
                <a:cubicBezTo>
                  <a:pt x="2631" y="588"/>
                  <a:pt x="2043" y="1"/>
                  <a:pt x="1313" y="1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988;p26">
            <a:extLst>
              <a:ext uri="{FF2B5EF4-FFF2-40B4-BE49-F238E27FC236}">
                <a16:creationId xmlns:a16="http://schemas.microsoft.com/office/drawing/2014/main" id="{4E4993EF-42D6-CA5F-8CDC-C7AFAFC61C8D}"/>
              </a:ext>
            </a:extLst>
          </p:cNvPr>
          <p:cNvGrpSpPr/>
          <p:nvPr/>
        </p:nvGrpSpPr>
        <p:grpSpPr>
          <a:xfrm>
            <a:off x="3234022" y="2628863"/>
            <a:ext cx="179815" cy="320657"/>
            <a:chOff x="3441375" y="5079600"/>
            <a:chExt cx="141475" cy="311450"/>
          </a:xfrm>
        </p:grpSpPr>
        <p:sp>
          <p:nvSpPr>
            <p:cNvPr id="17" name="Google Shape;989;p26">
              <a:extLst>
                <a:ext uri="{FF2B5EF4-FFF2-40B4-BE49-F238E27FC236}">
                  <a16:creationId xmlns:a16="http://schemas.microsoft.com/office/drawing/2014/main" id="{4504A4EB-E892-C435-6BCA-B052F7901475}"/>
                </a:ext>
              </a:extLst>
            </p:cNvPr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990;p26">
              <a:extLst>
                <a:ext uri="{FF2B5EF4-FFF2-40B4-BE49-F238E27FC236}">
                  <a16:creationId xmlns:a16="http://schemas.microsoft.com/office/drawing/2014/main" id="{F097BCD1-05CF-F85A-4FFE-4B2ECB9E1EED}"/>
                </a:ext>
              </a:extLst>
            </p:cNvPr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" name="Google Shape;573;p23">
            <a:extLst>
              <a:ext uri="{FF2B5EF4-FFF2-40B4-BE49-F238E27FC236}">
                <a16:creationId xmlns:a16="http://schemas.microsoft.com/office/drawing/2014/main" id="{5CC94B30-2886-3D9D-4193-228192C84448}"/>
              </a:ext>
            </a:extLst>
          </p:cNvPr>
          <p:cNvSpPr txBox="1"/>
          <p:nvPr/>
        </p:nvSpPr>
        <p:spPr>
          <a:xfrm>
            <a:off x="962601" y="2589485"/>
            <a:ext cx="20229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algn="r"/>
            <a:r>
              <a:rPr lang="en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Pokedex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entry scoring and display</a:t>
            </a:r>
            <a:endParaRPr lang="en" sz="1100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3" name="Google Shape;584;p23">
            <a:extLst>
              <a:ext uri="{FF2B5EF4-FFF2-40B4-BE49-F238E27FC236}">
                <a16:creationId xmlns:a16="http://schemas.microsoft.com/office/drawing/2014/main" id="{79BF1F67-5F2B-36C7-8D34-88B7A90F1708}"/>
              </a:ext>
            </a:extLst>
          </p:cNvPr>
          <p:cNvSpPr/>
          <p:nvPr/>
        </p:nvSpPr>
        <p:spPr>
          <a:xfrm rot="840000">
            <a:off x="3328253" y="1571612"/>
            <a:ext cx="637341" cy="896404"/>
          </a:xfrm>
          <a:custGeom>
            <a:avLst/>
            <a:gdLst/>
            <a:ahLst/>
            <a:cxnLst/>
            <a:rect l="l" t="t" r="r" b="b"/>
            <a:pathLst>
              <a:path w="3488" h="4637" extrusionOk="0">
                <a:moveTo>
                  <a:pt x="3064" y="1"/>
                </a:moveTo>
                <a:cubicBezTo>
                  <a:pt x="2320" y="1"/>
                  <a:pt x="1552" y="207"/>
                  <a:pt x="852" y="631"/>
                </a:cubicBezTo>
                <a:cubicBezTo>
                  <a:pt x="1102" y="670"/>
                  <a:pt x="1347" y="719"/>
                  <a:pt x="1577" y="792"/>
                </a:cubicBezTo>
                <a:cubicBezTo>
                  <a:pt x="539" y="1718"/>
                  <a:pt x="0" y="3163"/>
                  <a:pt x="299" y="4637"/>
                </a:cubicBezTo>
                <a:cubicBezTo>
                  <a:pt x="416" y="4617"/>
                  <a:pt x="524" y="4598"/>
                  <a:pt x="642" y="4573"/>
                </a:cubicBezTo>
                <a:cubicBezTo>
                  <a:pt x="363" y="3221"/>
                  <a:pt x="857" y="1899"/>
                  <a:pt x="1807" y="1052"/>
                </a:cubicBezTo>
                <a:cubicBezTo>
                  <a:pt x="1856" y="1287"/>
                  <a:pt x="1920" y="1512"/>
                  <a:pt x="2008" y="1728"/>
                </a:cubicBezTo>
                <a:cubicBezTo>
                  <a:pt x="2238" y="1091"/>
                  <a:pt x="2718" y="454"/>
                  <a:pt x="3487" y="23"/>
                </a:cubicBezTo>
                <a:cubicBezTo>
                  <a:pt x="3348" y="8"/>
                  <a:pt x="3206" y="1"/>
                  <a:pt x="30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3" descr="Dragonite | Pokémon Wiki | Fandom | Pokémon soulsilver, Dragon type ...">
            <a:extLst>
              <a:ext uri="{FF2B5EF4-FFF2-40B4-BE49-F238E27FC236}">
                <a16:creationId xmlns:a16="http://schemas.microsoft.com/office/drawing/2014/main" id="{2FF1ABD5-4FC4-EA2F-090A-BF9B34B2C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282" y="-2789"/>
            <a:ext cx="2269455" cy="23141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5"/>
          <p:cNvSpPr txBox="1">
            <a:spLocks noGrp="1"/>
          </p:cNvSpPr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Team Contributions</a:t>
            </a:r>
            <a:endParaRPr lang="en-US" dirty="0"/>
          </a:p>
        </p:txBody>
      </p:sp>
      <p:grpSp>
        <p:nvGrpSpPr>
          <p:cNvPr id="703" name="Google Shape;703;p25"/>
          <p:cNvGrpSpPr/>
          <p:nvPr/>
        </p:nvGrpSpPr>
        <p:grpSpPr>
          <a:xfrm>
            <a:off x="449679" y="1019422"/>
            <a:ext cx="8242410" cy="3548767"/>
            <a:chOff x="457199" y="1169817"/>
            <a:chExt cx="8242410" cy="3548767"/>
          </a:xfrm>
        </p:grpSpPr>
        <p:cxnSp>
          <p:nvCxnSpPr>
            <p:cNvPr id="704" name="Google Shape;704;p25"/>
            <p:cNvCxnSpPr>
              <a:cxnSpLocks/>
            </p:cNvCxnSpPr>
            <p:nvPr/>
          </p:nvCxnSpPr>
          <p:spPr>
            <a:xfrm flipH="1">
              <a:off x="2221989" y="3316990"/>
              <a:ext cx="3243300" cy="3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06" name="Google Shape;706;p25"/>
            <p:cNvSpPr/>
            <p:nvPr/>
          </p:nvSpPr>
          <p:spPr>
            <a:xfrm>
              <a:off x="2635599" y="3113292"/>
              <a:ext cx="1742700" cy="407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Bryan</a:t>
              </a:r>
              <a:endParaRPr lang="en-US" dirty="0"/>
            </a:p>
          </p:txBody>
        </p:sp>
        <p:sp>
          <p:nvSpPr>
            <p:cNvPr id="705" name="Google Shape;705;p25"/>
            <p:cNvSpPr txBox="1"/>
            <p:nvPr/>
          </p:nvSpPr>
          <p:spPr>
            <a:xfrm>
              <a:off x="5465289" y="3044590"/>
              <a:ext cx="32268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Backend, 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User 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Administrator, Database Man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age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ment, API Integration</a:t>
              </a: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</a:endParaRPr>
            </a:p>
          </p:txBody>
        </p:sp>
        <p:cxnSp>
          <p:nvCxnSpPr>
            <p:cNvPr id="707" name="Google Shape;707;p25"/>
            <p:cNvCxnSpPr>
              <a:cxnSpLocks/>
            </p:cNvCxnSpPr>
            <p:nvPr/>
          </p:nvCxnSpPr>
          <p:spPr>
            <a:xfrm flipH="1">
              <a:off x="2229509" y="1794904"/>
              <a:ext cx="3243300" cy="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09" name="Google Shape;709;p25"/>
            <p:cNvSpPr/>
            <p:nvPr/>
          </p:nvSpPr>
          <p:spPr>
            <a:xfrm>
              <a:off x="2643118" y="1591202"/>
              <a:ext cx="1742700" cy="407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Jocelyn</a:t>
              </a:r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708" name="Google Shape;708;p25"/>
            <p:cNvSpPr txBox="1"/>
            <p:nvPr/>
          </p:nvSpPr>
          <p:spPr>
            <a:xfrm>
              <a:off x="5472809" y="1522504"/>
              <a:ext cx="32268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Front-End, Project Management, DevOps, Machine Learning</a:t>
              </a:r>
              <a:endPara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</a:endParaRPr>
            </a:p>
          </p:txBody>
        </p:sp>
        <p:cxnSp>
          <p:nvCxnSpPr>
            <p:cNvPr id="710" name="Google Shape;710;p25"/>
            <p:cNvCxnSpPr>
              <a:cxnSpLocks/>
            </p:cNvCxnSpPr>
            <p:nvPr/>
          </p:nvCxnSpPr>
          <p:spPr>
            <a:xfrm flipH="1">
              <a:off x="2221989" y="2578506"/>
              <a:ext cx="3243300" cy="3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12" name="Google Shape;712;p25"/>
            <p:cNvSpPr/>
            <p:nvPr/>
          </p:nvSpPr>
          <p:spPr>
            <a:xfrm>
              <a:off x="2635599" y="2374804"/>
              <a:ext cx="1742700" cy="407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Roberto</a:t>
              </a:r>
              <a:endParaRPr sz="1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11" name="Google Shape;711;p25"/>
            <p:cNvSpPr txBox="1"/>
            <p:nvPr/>
          </p:nvSpPr>
          <p:spPr>
            <a:xfrm>
              <a:off x="5465289" y="2306106"/>
              <a:ext cx="32268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Database Management, Camera Integration, Project Management, Backend</a:t>
              </a:r>
              <a:endParaRPr lang="en-US" dirty="0">
                <a:solidFill>
                  <a:schemeClr val="dk1"/>
                </a:solidFill>
              </a:endParaRPr>
            </a:p>
          </p:txBody>
        </p:sp>
        <p:cxnSp>
          <p:nvCxnSpPr>
            <p:cNvPr id="713" name="Google Shape;713;p25"/>
            <p:cNvCxnSpPr>
              <a:cxnSpLocks/>
            </p:cNvCxnSpPr>
            <p:nvPr/>
          </p:nvCxnSpPr>
          <p:spPr>
            <a:xfrm rot="10800000">
              <a:off x="2224030" y="4078034"/>
              <a:ext cx="3218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15" name="Google Shape;715;p25"/>
            <p:cNvSpPr/>
            <p:nvPr/>
          </p:nvSpPr>
          <p:spPr>
            <a:xfrm>
              <a:off x="2613039" y="3874343"/>
              <a:ext cx="1742700" cy="407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Cesar</a:t>
              </a:r>
              <a:endParaRPr lang="en-US" dirty="0"/>
            </a:p>
          </p:txBody>
        </p:sp>
        <p:sp>
          <p:nvSpPr>
            <p:cNvPr id="714" name="Google Shape;714;p25"/>
            <p:cNvSpPr txBox="1"/>
            <p:nvPr/>
          </p:nvSpPr>
          <p:spPr>
            <a:xfrm>
              <a:off x="5465289" y="3783075"/>
              <a:ext cx="32268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Machine Learning, API Integration, User 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Administrator</a:t>
              </a:r>
              <a:endParaRPr 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719" name="Google Shape;719;p25"/>
            <p:cNvGrpSpPr/>
            <p:nvPr/>
          </p:nvGrpSpPr>
          <p:grpSpPr>
            <a:xfrm>
              <a:off x="457199" y="1169817"/>
              <a:ext cx="1816499" cy="3548767"/>
              <a:chOff x="457199" y="991417"/>
              <a:chExt cx="1816499" cy="3548767"/>
            </a:xfrm>
          </p:grpSpPr>
          <p:grpSp>
            <p:nvGrpSpPr>
              <p:cNvPr id="720" name="Google Shape;720;p25"/>
              <p:cNvGrpSpPr/>
              <p:nvPr/>
            </p:nvGrpSpPr>
            <p:grpSpPr>
              <a:xfrm>
                <a:off x="457199" y="991417"/>
                <a:ext cx="1816499" cy="3548767"/>
                <a:chOff x="778675" y="1383025"/>
                <a:chExt cx="1127350" cy="2202425"/>
              </a:xfrm>
            </p:grpSpPr>
            <p:sp>
              <p:nvSpPr>
                <p:cNvPr id="721" name="Google Shape;721;p25"/>
                <p:cNvSpPr/>
                <p:nvPr/>
              </p:nvSpPr>
              <p:spPr>
                <a:xfrm>
                  <a:off x="778675" y="1383025"/>
                  <a:ext cx="1127350" cy="220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94" h="88097" extrusionOk="0">
                      <a:moveTo>
                        <a:pt x="18468" y="2673"/>
                      </a:moveTo>
                      <a:cubicBezTo>
                        <a:pt x="18474" y="2673"/>
                        <a:pt x="18481" y="2673"/>
                        <a:pt x="18487" y="2673"/>
                      </a:cubicBezTo>
                      <a:lnTo>
                        <a:pt x="26606" y="2673"/>
                      </a:lnTo>
                      <a:cubicBezTo>
                        <a:pt x="27731" y="2673"/>
                        <a:pt x="27731" y="4361"/>
                        <a:pt x="26606" y="4361"/>
                      </a:cubicBezTo>
                      <a:lnTo>
                        <a:pt x="18487" y="4361"/>
                      </a:lnTo>
                      <a:cubicBezTo>
                        <a:pt x="17369" y="4341"/>
                        <a:pt x="17362" y="2673"/>
                        <a:pt x="18468" y="2673"/>
                      </a:cubicBezTo>
                      <a:close/>
                      <a:moveTo>
                        <a:pt x="6953" y="2512"/>
                      </a:moveTo>
                      <a:cubicBezTo>
                        <a:pt x="7857" y="2512"/>
                        <a:pt x="8299" y="3577"/>
                        <a:pt x="7676" y="4220"/>
                      </a:cubicBezTo>
                      <a:cubicBezTo>
                        <a:pt x="7469" y="4422"/>
                        <a:pt x="7215" y="4512"/>
                        <a:pt x="6967" y="4512"/>
                      </a:cubicBezTo>
                      <a:cubicBezTo>
                        <a:pt x="6446" y="4512"/>
                        <a:pt x="5948" y="4116"/>
                        <a:pt x="5948" y="3517"/>
                      </a:cubicBezTo>
                      <a:cubicBezTo>
                        <a:pt x="5968" y="2954"/>
                        <a:pt x="6410" y="2512"/>
                        <a:pt x="6953" y="2512"/>
                      </a:cubicBezTo>
                      <a:close/>
                      <a:moveTo>
                        <a:pt x="40934" y="6411"/>
                      </a:moveTo>
                      <a:cubicBezTo>
                        <a:pt x="41958" y="6411"/>
                        <a:pt x="42802" y="7255"/>
                        <a:pt x="42802" y="8259"/>
                      </a:cubicBezTo>
                      <a:lnTo>
                        <a:pt x="42802" y="76261"/>
                      </a:lnTo>
                      <a:cubicBezTo>
                        <a:pt x="42782" y="77285"/>
                        <a:pt x="41958" y="78109"/>
                        <a:pt x="40934" y="78109"/>
                      </a:cubicBezTo>
                      <a:lnTo>
                        <a:pt x="4321" y="78109"/>
                      </a:lnTo>
                      <a:cubicBezTo>
                        <a:pt x="3296" y="78109"/>
                        <a:pt x="2472" y="77285"/>
                        <a:pt x="2472" y="76261"/>
                      </a:cubicBezTo>
                      <a:lnTo>
                        <a:pt x="2472" y="8259"/>
                      </a:lnTo>
                      <a:cubicBezTo>
                        <a:pt x="2472" y="7255"/>
                        <a:pt x="3296" y="6411"/>
                        <a:pt x="4321" y="6411"/>
                      </a:cubicBezTo>
                      <a:close/>
                      <a:moveTo>
                        <a:pt x="22599" y="79318"/>
                      </a:moveTo>
                      <a:cubicBezTo>
                        <a:pt x="24457" y="79318"/>
                        <a:pt x="26244" y="80762"/>
                        <a:pt x="26244" y="82952"/>
                      </a:cubicBezTo>
                      <a:cubicBezTo>
                        <a:pt x="26244" y="84942"/>
                        <a:pt x="24637" y="86549"/>
                        <a:pt x="22627" y="86569"/>
                      </a:cubicBezTo>
                      <a:cubicBezTo>
                        <a:pt x="19412" y="86549"/>
                        <a:pt x="17784" y="82651"/>
                        <a:pt x="20075" y="80380"/>
                      </a:cubicBezTo>
                      <a:cubicBezTo>
                        <a:pt x="20808" y="79647"/>
                        <a:pt x="21712" y="79318"/>
                        <a:pt x="22599" y="79318"/>
                      </a:cubicBezTo>
                      <a:close/>
                      <a:moveTo>
                        <a:pt x="4481" y="0"/>
                      </a:moveTo>
                      <a:cubicBezTo>
                        <a:pt x="2010" y="0"/>
                        <a:pt x="0" y="1990"/>
                        <a:pt x="20" y="4462"/>
                      </a:cubicBezTo>
                      <a:lnTo>
                        <a:pt x="20" y="83615"/>
                      </a:lnTo>
                      <a:cubicBezTo>
                        <a:pt x="20" y="86087"/>
                        <a:pt x="2010" y="88097"/>
                        <a:pt x="4481" y="88097"/>
                      </a:cubicBezTo>
                      <a:lnTo>
                        <a:pt x="40632" y="88097"/>
                      </a:lnTo>
                      <a:cubicBezTo>
                        <a:pt x="43104" y="88076"/>
                        <a:pt x="45093" y="86087"/>
                        <a:pt x="45093" y="83615"/>
                      </a:cubicBezTo>
                      <a:lnTo>
                        <a:pt x="45093" y="4462"/>
                      </a:lnTo>
                      <a:cubicBezTo>
                        <a:pt x="45093" y="1990"/>
                        <a:pt x="43104" y="0"/>
                        <a:pt x="406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5"/>
                <p:cNvSpPr/>
                <p:nvPr/>
              </p:nvSpPr>
              <p:spPr>
                <a:xfrm>
                  <a:off x="1234325" y="3374425"/>
                  <a:ext cx="192425" cy="16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7" h="6576" extrusionOk="0">
                      <a:moveTo>
                        <a:pt x="4401" y="1"/>
                      </a:moveTo>
                      <a:cubicBezTo>
                        <a:pt x="1467" y="1"/>
                        <a:pt x="0" y="3537"/>
                        <a:pt x="2090" y="5607"/>
                      </a:cubicBezTo>
                      <a:cubicBezTo>
                        <a:pt x="2759" y="6276"/>
                        <a:pt x="3581" y="6576"/>
                        <a:pt x="4388" y="6576"/>
                      </a:cubicBezTo>
                      <a:cubicBezTo>
                        <a:pt x="6076" y="6576"/>
                        <a:pt x="7697" y="5262"/>
                        <a:pt x="7697" y="3276"/>
                      </a:cubicBezTo>
                      <a:cubicBezTo>
                        <a:pt x="7697" y="1468"/>
                        <a:pt x="6230" y="1"/>
                        <a:pt x="440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3" name="Google Shape;723;p25"/>
              <p:cNvGrpSpPr/>
              <p:nvPr/>
            </p:nvGrpSpPr>
            <p:grpSpPr>
              <a:xfrm>
                <a:off x="732777" y="1948449"/>
                <a:ext cx="1265344" cy="1575795"/>
                <a:chOff x="732777" y="1948449"/>
                <a:chExt cx="1265344" cy="1575795"/>
              </a:xfrm>
            </p:grpSpPr>
            <p:sp>
              <p:nvSpPr>
                <p:cNvPr id="724" name="Google Shape;724;p25"/>
                <p:cNvSpPr/>
                <p:nvPr/>
              </p:nvSpPr>
              <p:spPr>
                <a:xfrm>
                  <a:off x="735447" y="1948449"/>
                  <a:ext cx="100475" cy="16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4" h="10015" extrusionOk="0">
                      <a:moveTo>
                        <a:pt x="3067" y="1"/>
                      </a:moveTo>
                      <a:cubicBezTo>
                        <a:pt x="1371" y="1"/>
                        <a:pt x="1" y="1371"/>
                        <a:pt x="1" y="3034"/>
                      </a:cubicBezTo>
                      <a:lnTo>
                        <a:pt x="1" y="6949"/>
                      </a:lnTo>
                      <a:cubicBezTo>
                        <a:pt x="1" y="8645"/>
                        <a:pt x="1371" y="10015"/>
                        <a:pt x="3067" y="10015"/>
                      </a:cubicBezTo>
                      <a:cubicBezTo>
                        <a:pt x="4763" y="10015"/>
                        <a:pt x="6133" y="8645"/>
                        <a:pt x="6133" y="6949"/>
                      </a:cubicBezTo>
                      <a:lnTo>
                        <a:pt x="6133" y="3034"/>
                      </a:lnTo>
                      <a:cubicBezTo>
                        <a:pt x="6133" y="1371"/>
                        <a:pt x="4763" y="1"/>
                        <a:pt x="30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5"/>
                <p:cNvSpPr/>
                <p:nvPr/>
              </p:nvSpPr>
              <p:spPr>
                <a:xfrm>
                  <a:off x="1894989" y="1948449"/>
                  <a:ext cx="100475" cy="16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4" h="10015" extrusionOk="0">
                      <a:moveTo>
                        <a:pt x="3067" y="1"/>
                      </a:moveTo>
                      <a:cubicBezTo>
                        <a:pt x="1371" y="1"/>
                        <a:pt x="1" y="1371"/>
                        <a:pt x="1" y="3034"/>
                      </a:cubicBezTo>
                      <a:lnTo>
                        <a:pt x="1" y="6949"/>
                      </a:lnTo>
                      <a:cubicBezTo>
                        <a:pt x="1" y="8645"/>
                        <a:pt x="1371" y="10015"/>
                        <a:pt x="3067" y="10015"/>
                      </a:cubicBezTo>
                      <a:cubicBezTo>
                        <a:pt x="4763" y="10015"/>
                        <a:pt x="6133" y="8645"/>
                        <a:pt x="6133" y="6949"/>
                      </a:cubicBezTo>
                      <a:lnTo>
                        <a:pt x="6133" y="3034"/>
                      </a:lnTo>
                      <a:cubicBezTo>
                        <a:pt x="6133" y="1371"/>
                        <a:pt x="4763" y="1"/>
                        <a:pt x="30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5"/>
                <p:cNvSpPr/>
                <p:nvPr/>
              </p:nvSpPr>
              <p:spPr>
                <a:xfrm>
                  <a:off x="1190189" y="2076091"/>
                  <a:ext cx="350516" cy="17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9" h="10835" extrusionOk="0">
                      <a:moveTo>
                        <a:pt x="3487" y="1"/>
                      </a:moveTo>
                      <a:cubicBezTo>
                        <a:pt x="3073" y="1"/>
                        <a:pt x="2653" y="86"/>
                        <a:pt x="2251" y="266"/>
                      </a:cubicBezTo>
                      <a:cubicBezTo>
                        <a:pt x="685" y="951"/>
                        <a:pt x="0" y="2745"/>
                        <a:pt x="653" y="4278"/>
                      </a:cubicBezTo>
                      <a:cubicBezTo>
                        <a:pt x="2414" y="8258"/>
                        <a:pt x="6361" y="10835"/>
                        <a:pt x="10700" y="10835"/>
                      </a:cubicBezTo>
                      <a:cubicBezTo>
                        <a:pt x="15038" y="10835"/>
                        <a:pt x="18985" y="8258"/>
                        <a:pt x="20714" y="4278"/>
                      </a:cubicBezTo>
                      <a:cubicBezTo>
                        <a:pt x="21399" y="2745"/>
                        <a:pt x="20714" y="951"/>
                        <a:pt x="19148" y="266"/>
                      </a:cubicBezTo>
                      <a:cubicBezTo>
                        <a:pt x="18746" y="86"/>
                        <a:pt x="18326" y="1"/>
                        <a:pt x="17913" y="1"/>
                      </a:cubicBezTo>
                      <a:cubicBezTo>
                        <a:pt x="16750" y="1"/>
                        <a:pt x="15641" y="676"/>
                        <a:pt x="15136" y="1831"/>
                      </a:cubicBezTo>
                      <a:cubicBezTo>
                        <a:pt x="14353" y="3593"/>
                        <a:pt x="12624" y="4735"/>
                        <a:pt x="10700" y="4735"/>
                      </a:cubicBezTo>
                      <a:cubicBezTo>
                        <a:pt x="8775" y="4735"/>
                        <a:pt x="7046" y="3593"/>
                        <a:pt x="6263" y="1831"/>
                      </a:cubicBezTo>
                      <a:cubicBezTo>
                        <a:pt x="5758" y="676"/>
                        <a:pt x="4649" y="1"/>
                        <a:pt x="34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5"/>
                <p:cNvSpPr/>
                <p:nvPr/>
              </p:nvSpPr>
              <p:spPr>
                <a:xfrm>
                  <a:off x="732777" y="2626546"/>
                  <a:ext cx="1265273" cy="348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5" h="21269" extrusionOk="0">
                      <a:moveTo>
                        <a:pt x="5057" y="0"/>
                      </a:moveTo>
                      <a:cubicBezTo>
                        <a:pt x="2284" y="0"/>
                        <a:pt x="1" y="2251"/>
                        <a:pt x="1" y="5056"/>
                      </a:cubicBezTo>
                      <a:lnTo>
                        <a:pt x="1" y="16212"/>
                      </a:lnTo>
                      <a:cubicBezTo>
                        <a:pt x="1" y="19018"/>
                        <a:pt x="2284" y="21268"/>
                        <a:pt x="5057" y="21268"/>
                      </a:cubicBezTo>
                      <a:lnTo>
                        <a:pt x="72188" y="21268"/>
                      </a:lnTo>
                      <a:cubicBezTo>
                        <a:pt x="74961" y="21268"/>
                        <a:pt x="77244" y="19018"/>
                        <a:pt x="77244" y="16212"/>
                      </a:cubicBezTo>
                      <a:lnTo>
                        <a:pt x="77244" y="5056"/>
                      </a:lnTo>
                      <a:cubicBezTo>
                        <a:pt x="77244" y="2251"/>
                        <a:pt x="74961" y="0"/>
                        <a:pt x="72188" y="0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5"/>
                <p:cNvSpPr/>
                <p:nvPr/>
              </p:nvSpPr>
              <p:spPr>
                <a:xfrm>
                  <a:off x="732777" y="3238364"/>
                  <a:ext cx="286404" cy="285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5" h="17453" extrusionOk="0">
                      <a:moveTo>
                        <a:pt x="3752" y="1"/>
                      </a:moveTo>
                      <a:cubicBezTo>
                        <a:pt x="1697" y="1"/>
                        <a:pt x="1" y="1665"/>
                        <a:pt x="1" y="3752"/>
                      </a:cubicBezTo>
                      <a:lnTo>
                        <a:pt x="1" y="13701"/>
                      </a:lnTo>
                      <a:cubicBezTo>
                        <a:pt x="1" y="15789"/>
                        <a:pt x="1697" y="17453"/>
                        <a:pt x="3752" y="17453"/>
                      </a:cubicBezTo>
                      <a:lnTo>
                        <a:pt x="13734" y="17453"/>
                      </a:lnTo>
                      <a:cubicBezTo>
                        <a:pt x="15789" y="17453"/>
                        <a:pt x="17485" y="15789"/>
                        <a:pt x="17485" y="13701"/>
                      </a:cubicBezTo>
                      <a:lnTo>
                        <a:pt x="17485" y="3752"/>
                      </a:lnTo>
                      <a:cubicBezTo>
                        <a:pt x="17485" y="1665"/>
                        <a:pt x="15789" y="1"/>
                        <a:pt x="137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5"/>
                <p:cNvSpPr/>
                <p:nvPr/>
              </p:nvSpPr>
              <p:spPr>
                <a:xfrm>
                  <a:off x="1222246" y="3238364"/>
                  <a:ext cx="286404" cy="285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5" h="17453" extrusionOk="0">
                      <a:moveTo>
                        <a:pt x="3752" y="1"/>
                      </a:moveTo>
                      <a:cubicBezTo>
                        <a:pt x="1697" y="1"/>
                        <a:pt x="0" y="1665"/>
                        <a:pt x="0" y="3752"/>
                      </a:cubicBezTo>
                      <a:lnTo>
                        <a:pt x="0" y="13701"/>
                      </a:lnTo>
                      <a:cubicBezTo>
                        <a:pt x="0" y="15789"/>
                        <a:pt x="1697" y="17453"/>
                        <a:pt x="3752" y="17453"/>
                      </a:cubicBezTo>
                      <a:lnTo>
                        <a:pt x="13733" y="17453"/>
                      </a:lnTo>
                      <a:cubicBezTo>
                        <a:pt x="15788" y="17453"/>
                        <a:pt x="17485" y="15789"/>
                        <a:pt x="17485" y="13701"/>
                      </a:cubicBezTo>
                      <a:lnTo>
                        <a:pt x="17485" y="3752"/>
                      </a:lnTo>
                      <a:cubicBezTo>
                        <a:pt x="17485" y="1665"/>
                        <a:pt x="15788" y="1"/>
                        <a:pt x="137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5"/>
                <p:cNvSpPr/>
                <p:nvPr/>
              </p:nvSpPr>
              <p:spPr>
                <a:xfrm>
                  <a:off x="1711716" y="3238364"/>
                  <a:ext cx="286404" cy="285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5" h="17453" extrusionOk="0">
                      <a:moveTo>
                        <a:pt x="3752" y="1"/>
                      </a:moveTo>
                      <a:cubicBezTo>
                        <a:pt x="1696" y="1"/>
                        <a:pt x="0" y="1665"/>
                        <a:pt x="0" y="3752"/>
                      </a:cubicBezTo>
                      <a:lnTo>
                        <a:pt x="0" y="13701"/>
                      </a:lnTo>
                      <a:cubicBezTo>
                        <a:pt x="0" y="15789"/>
                        <a:pt x="1696" y="17453"/>
                        <a:pt x="3752" y="17453"/>
                      </a:cubicBezTo>
                      <a:lnTo>
                        <a:pt x="13733" y="17453"/>
                      </a:lnTo>
                      <a:cubicBezTo>
                        <a:pt x="15788" y="17453"/>
                        <a:pt x="17484" y="15789"/>
                        <a:pt x="17484" y="13701"/>
                      </a:cubicBezTo>
                      <a:lnTo>
                        <a:pt x="17484" y="3752"/>
                      </a:lnTo>
                      <a:cubicBezTo>
                        <a:pt x="17484" y="1665"/>
                        <a:pt x="15788" y="1"/>
                        <a:pt x="1373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A4AB-D61C-F9C4-FA61-DA1FE887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Demo Time!</a:t>
            </a:r>
          </a:p>
        </p:txBody>
      </p:sp>
      <p:pic>
        <p:nvPicPr>
          <p:cNvPr id="4" name="Picture 3" descr="Pikachu PNG Images Transparent Background | PNG Play">
            <a:extLst>
              <a:ext uri="{FF2B5EF4-FFF2-40B4-BE49-F238E27FC236}">
                <a16:creationId xmlns:a16="http://schemas.microsoft.com/office/drawing/2014/main" id="{25DCF97E-8C47-C714-557F-5D186018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58" y="3007634"/>
            <a:ext cx="1368511" cy="19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b_demo-ezgif.com-video-speed">
            <a:hlinkClick r:id="" action="ppaction://media"/>
            <a:extLst>
              <a:ext uri="{FF2B5EF4-FFF2-40B4-BE49-F238E27FC236}">
                <a16:creationId xmlns:a16="http://schemas.microsoft.com/office/drawing/2014/main" id="{A431C314-6FCE-8FDE-5769-4E0700DA3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1388" y="102870"/>
            <a:ext cx="2187257" cy="4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3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A4AB-D61C-F9C4-FA61-DA1FE887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Software</a:t>
            </a:r>
            <a:br>
              <a:rPr lang="en-US" sz="4400" dirty="0"/>
            </a:br>
            <a:r>
              <a:rPr lang="en-US" sz="4400" dirty="0"/>
              <a:t>Verification</a:t>
            </a:r>
            <a:endParaRPr lang="en-US" dirty="0"/>
          </a:p>
        </p:txBody>
      </p:sp>
      <p:pic>
        <p:nvPicPr>
          <p:cNvPr id="3" name="Picture 2" descr="Bulbasaur PNG Imagenes gratis 2024 | PNG Universe">
            <a:extLst>
              <a:ext uri="{FF2B5EF4-FFF2-40B4-BE49-F238E27FC236}">
                <a16:creationId xmlns:a16="http://schemas.microsoft.com/office/drawing/2014/main" id="{3E235D8E-D279-E7B1-56DD-6706F801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120308"/>
            <a:ext cx="1735556" cy="173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55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F5DF-822B-1C07-0288-B406515D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Testcase #1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3A2DD2-8558-64A8-D9BE-4CF85A06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i="1" dirty="0">
                <a:latin typeface="Arial"/>
                <a:cs typeface="Arial"/>
              </a:rPr>
              <a:t>Successful retrieval of user data from the database, and data integrity for stored records</a:t>
            </a:r>
            <a:endParaRPr lang="en-US" sz="14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C0A-733E-163F-3B42-40E1AD2D3A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F7C4B0-2C90-9017-61D7-6B3B8E00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9752"/>
            <a:ext cx="4472940" cy="235857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2F4AC99-E911-12D5-8C8C-3D23887F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5694"/>
            <a:ext cx="4472940" cy="16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4267"/>
      </p:ext>
    </p:extLst>
  </p:cSld>
  <p:clrMapOvr>
    <a:masterClrMapping/>
  </p:clrMapOvr>
</p:sld>
</file>

<file path=ppt/theme/theme1.xml><?xml version="1.0" encoding="utf-8"?>
<a:theme xmlns:a="http://schemas.openxmlformats.org/drawingml/2006/main" name="Smartphon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6E6E6"/>
      </a:lt2>
      <a:accent1>
        <a:srgbClr val="2E77C3"/>
      </a:accent1>
      <a:accent2>
        <a:srgbClr val="617688"/>
      </a:accent2>
      <a:accent3>
        <a:srgbClr val="D84774"/>
      </a:accent3>
      <a:accent4>
        <a:srgbClr val="FA9887"/>
      </a:accent4>
      <a:accent5>
        <a:srgbClr val="E94974"/>
      </a:accent5>
      <a:accent6>
        <a:srgbClr val="3C5F79"/>
      </a:accent6>
      <a:hlink>
        <a:srgbClr val="3C5F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Smartphone Infographics by Slidesgo</vt:lpstr>
      <vt:lpstr>Slidesgo Final Pages</vt:lpstr>
      <vt:lpstr>CVDex:  Bringing Pokémon to Life Through Real-World Image Recognition</vt:lpstr>
      <vt:lpstr>Problem Statement</vt:lpstr>
      <vt:lpstr>Project Landscape</vt:lpstr>
      <vt:lpstr>High-Level System Overview</vt:lpstr>
      <vt:lpstr>Team Contributions</vt:lpstr>
      <vt:lpstr>Demo Time!</vt:lpstr>
      <vt:lpstr>PowerPoint Presentation</vt:lpstr>
      <vt:lpstr>Software Verification</vt:lpstr>
      <vt:lpstr>Testcase #1</vt:lpstr>
      <vt:lpstr>Testcase #2</vt:lpstr>
      <vt:lpstr>Testcase #3</vt:lpstr>
      <vt:lpstr>Testcase #4</vt:lpstr>
      <vt:lpstr>Testcase #5</vt:lpstr>
      <vt:lpstr>Testcase #6</vt:lpstr>
      <vt:lpstr>Testcase #7</vt:lpstr>
      <vt:lpstr>Testcase #8</vt:lpstr>
      <vt:lpstr>Testcase #9</vt:lpstr>
      <vt:lpstr>Testcase #13</vt:lpstr>
      <vt:lpstr>Testcase #14</vt:lpstr>
      <vt:lpstr>Problem Resolution</vt:lpstr>
      <vt:lpstr>Future Changes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CVDex:  Bringing Pokémon to Life Through Real-World Image Recognition</dc:title>
  <cp:lastModifiedBy>Jocelyn Dzuong</cp:lastModifiedBy>
  <cp:revision>647</cp:revision>
  <dcterms:modified xsi:type="dcterms:W3CDTF">2024-12-09T17:00:48Z</dcterms:modified>
</cp:coreProperties>
</file>